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4"/>
  </p:sldMasterIdLst>
  <p:notesMasterIdLst>
    <p:notesMasterId r:id="rId31"/>
  </p:notesMasterIdLst>
  <p:handoutMasterIdLst>
    <p:handoutMasterId r:id="rId32"/>
  </p:handoutMasterIdLst>
  <p:sldIdLst>
    <p:sldId id="3129" r:id="rId5"/>
    <p:sldId id="4089" r:id="rId6"/>
    <p:sldId id="3999" r:id="rId7"/>
    <p:sldId id="3479" r:id="rId8"/>
    <p:sldId id="4002" r:id="rId9"/>
    <p:sldId id="4003" r:id="rId10"/>
    <p:sldId id="4001" r:id="rId11"/>
    <p:sldId id="4005" r:id="rId12"/>
    <p:sldId id="3099" r:id="rId13"/>
    <p:sldId id="4088" r:id="rId14"/>
    <p:sldId id="4064" r:id="rId15"/>
    <p:sldId id="4016" r:id="rId16"/>
    <p:sldId id="4058" r:id="rId17"/>
    <p:sldId id="4019" r:id="rId18"/>
    <p:sldId id="4077" r:id="rId19"/>
    <p:sldId id="4082" r:id="rId20"/>
    <p:sldId id="4042" r:id="rId21"/>
    <p:sldId id="4017" r:id="rId22"/>
    <p:sldId id="4079" r:id="rId23"/>
    <p:sldId id="4080" r:id="rId24"/>
    <p:sldId id="4091" r:id="rId25"/>
    <p:sldId id="3069" r:id="rId26"/>
    <p:sldId id="4096" r:id="rId27"/>
    <p:sldId id="4097" r:id="rId28"/>
    <p:sldId id="4093" r:id="rId29"/>
    <p:sldId id="3383" r:id="rId30"/>
  </p:sldIdLst>
  <p:sldSz cx="12192000" cy="6858000"/>
  <p:notesSz cx="6786563" cy="992346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4247" userDrawn="1">
          <p15:clr>
            <a:srgbClr val="A4A3A4"/>
          </p15:clr>
        </p15:guide>
        <p15:guide id="4" orient="horz" pos="4201">
          <p15:clr>
            <a:srgbClr val="A4A3A4"/>
          </p15:clr>
        </p15:guide>
        <p15:guide id="5" pos="1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7030A0"/>
    <a:srgbClr val="E4D2F2"/>
    <a:srgbClr val="FF5050"/>
    <a:srgbClr val="FF6600"/>
    <a:srgbClr val="E6E3EA"/>
    <a:srgbClr val="EDEDED"/>
    <a:srgbClr val="0070C0"/>
    <a:srgbClr val="BE94EC"/>
    <a:srgbClr val="A2A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926963-D258-401A-9CBF-B155681A3B4E}" v="1035" dt="2024-10-30T10:51:27.3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7" autoAdjust="0"/>
    <p:restoredTop sz="94660"/>
  </p:normalViewPr>
  <p:slideViewPr>
    <p:cSldViewPr snapToGrid="0">
      <p:cViewPr varScale="1">
        <p:scale>
          <a:sx n="65" d="100"/>
          <a:sy n="65" d="100"/>
        </p:scale>
        <p:origin x="900" y="66"/>
      </p:cViewPr>
      <p:guideLst>
        <p:guide orient="horz" pos="845"/>
        <p:guide pos="3840"/>
        <p:guide orient="horz" pos="4247"/>
        <p:guide orient="horz" pos="4201"/>
        <p:guide pos="16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elo Prado - IEMI" userId="cdea57dd-07f9-478a-ae67-31e9ccbe195c" providerId="ADAL" clId="{46926963-D258-401A-9CBF-B155681A3B4E}"/>
    <pc:docChg chg="undo redo custSel addSld delSld modSld sldOrd modMainMaster">
      <pc:chgData name="Marcelo Prado - IEMI" userId="cdea57dd-07f9-478a-ae67-31e9ccbe195c" providerId="ADAL" clId="{46926963-D258-401A-9CBF-B155681A3B4E}" dt="2024-10-30T10:52:20.126" v="11293" actId="14100"/>
      <pc:docMkLst>
        <pc:docMk/>
      </pc:docMkLst>
      <pc:sldChg chg="addSp delSp modSp add mod">
        <pc:chgData name="Marcelo Prado - IEMI" userId="cdea57dd-07f9-478a-ae67-31e9ccbe195c" providerId="ADAL" clId="{46926963-D258-401A-9CBF-B155681A3B4E}" dt="2024-10-29T15:01:10.542" v="10577" actId="1035"/>
        <pc:sldMkLst>
          <pc:docMk/>
          <pc:sldMk cId="1939247571" sldId="3069"/>
        </pc:sldMkLst>
        <pc:spChg chg="mod">
          <ac:chgData name="Marcelo Prado - IEMI" userId="cdea57dd-07f9-478a-ae67-31e9ccbe195c" providerId="ADAL" clId="{46926963-D258-401A-9CBF-B155681A3B4E}" dt="2024-10-29T14:58:56.439" v="10525" actId="20577"/>
          <ac:spMkLst>
            <pc:docMk/>
            <pc:sldMk cId="1939247571" sldId="3069"/>
            <ac:spMk id="11" creationId="{4E0A482E-3476-980E-E3FC-C18A2741263B}"/>
          </ac:spMkLst>
        </pc:spChg>
        <pc:picChg chg="del">
          <ac:chgData name="Marcelo Prado - IEMI" userId="cdea57dd-07f9-478a-ae67-31e9ccbe195c" providerId="ADAL" clId="{46926963-D258-401A-9CBF-B155681A3B4E}" dt="2024-10-29T14:59:05.932" v="10526" actId="478"/>
          <ac:picMkLst>
            <pc:docMk/>
            <pc:sldMk cId="1939247571" sldId="3069"/>
            <ac:picMk id="4" creationId="{3E165D9A-3EA7-B322-4E23-BC79EEC2B59E}"/>
          </ac:picMkLst>
        </pc:picChg>
        <pc:picChg chg="add mod">
          <ac:chgData name="Marcelo Prado - IEMI" userId="cdea57dd-07f9-478a-ae67-31e9ccbe195c" providerId="ADAL" clId="{46926963-D258-401A-9CBF-B155681A3B4E}" dt="2024-10-29T15:01:10.542" v="10577" actId="1035"/>
          <ac:picMkLst>
            <pc:docMk/>
            <pc:sldMk cId="1939247571" sldId="3069"/>
            <ac:picMk id="1026" creationId="{284AF492-9282-7A0B-BEDE-E1C26EC23E4E}"/>
          </ac:picMkLst>
        </pc:picChg>
      </pc:sldChg>
      <pc:sldChg chg="addSp delSp modSp mod delAnim modAnim">
        <pc:chgData name="Marcelo Prado - IEMI" userId="cdea57dd-07f9-478a-ae67-31e9ccbe195c" providerId="ADAL" clId="{46926963-D258-401A-9CBF-B155681A3B4E}" dt="2024-10-28T16:26:08.911" v="9979" actId="478"/>
        <pc:sldMkLst>
          <pc:docMk/>
          <pc:sldMk cId="211711616" sldId="3099"/>
        </pc:sldMkLst>
        <pc:spChg chg="add mod">
          <ac:chgData name="Marcelo Prado - IEMI" userId="cdea57dd-07f9-478a-ae67-31e9ccbe195c" providerId="ADAL" clId="{46926963-D258-401A-9CBF-B155681A3B4E}" dt="2024-10-24T14:37:06.816" v="9080" actId="20577"/>
          <ac:spMkLst>
            <pc:docMk/>
            <pc:sldMk cId="211711616" sldId="3099"/>
            <ac:spMk id="5" creationId="{14AEC08D-3C95-C3AE-E69C-18BCC61C447C}"/>
          </ac:spMkLst>
        </pc:spChg>
        <pc:spChg chg="add mod">
          <ac:chgData name="Marcelo Prado - IEMI" userId="cdea57dd-07f9-478a-ae67-31e9ccbe195c" providerId="ADAL" clId="{46926963-D258-401A-9CBF-B155681A3B4E}" dt="2024-10-20T20:47:09.761" v="7552" actId="14100"/>
          <ac:spMkLst>
            <pc:docMk/>
            <pc:sldMk cId="211711616" sldId="3099"/>
            <ac:spMk id="7" creationId="{4BE60F59-AA13-5ADF-27E5-AD32F13A2E97}"/>
          </ac:spMkLst>
        </pc:spChg>
        <pc:spChg chg="del mod">
          <ac:chgData name="Marcelo Prado - IEMI" userId="cdea57dd-07f9-478a-ae67-31e9ccbe195c" providerId="ADAL" clId="{46926963-D258-401A-9CBF-B155681A3B4E}" dt="2024-10-19T16:31:54.002" v="2663" actId="478"/>
          <ac:spMkLst>
            <pc:docMk/>
            <pc:sldMk cId="211711616" sldId="3099"/>
            <ac:spMk id="19" creationId="{652F8524-53EF-F792-91EB-013A4AB3B4A7}"/>
          </ac:spMkLst>
        </pc:spChg>
        <pc:spChg chg="mod">
          <ac:chgData name="Marcelo Prado - IEMI" userId="cdea57dd-07f9-478a-ae67-31e9ccbe195c" providerId="ADAL" clId="{46926963-D258-401A-9CBF-B155681A3B4E}" dt="2024-10-19T22:05:51.157" v="5288" actId="20577"/>
          <ac:spMkLst>
            <pc:docMk/>
            <pc:sldMk cId="211711616" sldId="3099"/>
            <ac:spMk id="35" creationId="{9E6D4B63-52B5-00D8-801F-28DEA975065A}"/>
          </ac:spMkLst>
        </pc:spChg>
        <pc:spChg chg="mod">
          <ac:chgData name="Marcelo Prado - IEMI" userId="cdea57dd-07f9-478a-ae67-31e9ccbe195c" providerId="ADAL" clId="{46926963-D258-401A-9CBF-B155681A3B4E}" dt="2024-10-24T14:51:51.961" v="9129" actId="20577"/>
          <ac:spMkLst>
            <pc:docMk/>
            <pc:sldMk cId="211711616" sldId="3099"/>
            <ac:spMk id="36" creationId="{5F0CB4A2-0373-AE1C-CE73-B51DF7C0509C}"/>
          </ac:spMkLst>
        </pc:spChg>
        <pc:spChg chg="mod">
          <ac:chgData name="Marcelo Prado - IEMI" userId="cdea57dd-07f9-478a-ae67-31e9ccbe195c" providerId="ADAL" clId="{46926963-D258-401A-9CBF-B155681A3B4E}" dt="2024-10-19T22:06:59.778" v="5295" actId="6549"/>
          <ac:spMkLst>
            <pc:docMk/>
            <pc:sldMk cId="211711616" sldId="3099"/>
            <ac:spMk id="40" creationId="{A7A9A0B4-F6A0-EDE2-CE3F-F098002FDF0F}"/>
          </ac:spMkLst>
        </pc:spChg>
        <pc:spChg chg="mod">
          <ac:chgData name="Marcelo Prado - IEMI" userId="cdea57dd-07f9-478a-ae67-31e9ccbe195c" providerId="ADAL" clId="{46926963-D258-401A-9CBF-B155681A3B4E}" dt="2024-10-19T16:41:52.654" v="2959" actId="478"/>
          <ac:spMkLst>
            <pc:docMk/>
            <pc:sldMk cId="211711616" sldId="3099"/>
            <ac:spMk id="41" creationId="{F182BA98-C146-372D-CDF0-877F5C209EF2}"/>
          </ac:spMkLst>
        </pc:spChg>
        <pc:grpChg chg="add mod">
          <ac:chgData name="Marcelo Prado - IEMI" userId="cdea57dd-07f9-478a-ae67-31e9ccbe195c" providerId="ADAL" clId="{46926963-D258-401A-9CBF-B155681A3B4E}" dt="2024-10-20T21:57:39.779" v="8798" actId="164"/>
          <ac:grpSpMkLst>
            <pc:docMk/>
            <pc:sldMk cId="211711616" sldId="3099"/>
            <ac:grpSpMk id="8" creationId="{E9482F6E-8201-CAA4-D3F1-CFBA38C0B35D}"/>
          </ac:grpSpMkLst>
        </pc:grpChg>
        <pc:grpChg chg="del">
          <ac:chgData name="Marcelo Prado - IEMI" userId="cdea57dd-07f9-478a-ae67-31e9ccbe195c" providerId="ADAL" clId="{46926963-D258-401A-9CBF-B155681A3B4E}" dt="2024-10-19T16:41:51.039" v="2958" actId="478"/>
          <ac:grpSpMkLst>
            <pc:docMk/>
            <pc:sldMk cId="211711616" sldId="3099"/>
            <ac:grpSpMk id="20" creationId="{9D94C11E-69A4-2E0C-CEC5-3092936ED280}"/>
          </ac:grpSpMkLst>
        </pc:grpChg>
        <pc:grpChg chg="mod topLvl">
          <ac:chgData name="Marcelo Prado - IEMI" userId="cdea57dd-07f9-478a-ae67-31e9ccbe195c" providerId="ADAL" clId="{46926963-D258-401A-9CBF-B155681A3B4E}" dt="2024-10-20T21:57:39.779" v="8798" actId="164"/>
          <ac:grpSpMkLst>
            <pc:docMk/>
            <pc:sldMk cId="211711616" sldId="3099"/>
            <ac:grpSpMk id="33" creationId="{AF9B9549-92FD-18F1-B697-D4B434252D7E}"/>
          </ac:grpSpMkLst>
        </pc:grpChg>
        <pc:grpChg chg="del mod">
          <ac:chgData name="Marcelo Prado - IEMI" userId="cdea57dd-07f9-478a-ae67-31e9ccbe195c" providerId="ADAL" clId="{46926963-D258-401A-9CBF-B155681A3B4E}" dt="2024-10-19T16:41:52.654" v="2959" actId="478"/>
          <ac:grpSpMkLst>
            <pc:docMk/>
            <pc:sldMk cId="211711616" sldId="3099"/>
            <ac:grpSpMk id="37" creationId="{B920EDA1-3206-EA17-D92E-9472AEF0BE8C}"/>
          </ac:grpSpMkLst>
        </pc:grpChg>
        <pc:grpChg chg="mod">
          <ac:chgData name="Marcelo Prado - IEMI" userId="cdea57dd-07f9-478a-ae67-31e9ccbe195c" providerId="ADAL" clId="{46926963-D258-401A-9CBF-B155681A3B4E}" dt="2024-10-20T21:57:39.779" v="8798" actId="164"/>
          <ac:grpSpMkLst>
            <pc:docMk/>
            <pc:sldMk cId="211711616" sldId="3099"/>
            <ac:grpSpMk id="38" creationId="{00DCDECF-C46E-DE88-1735-068DE1C252C6}"/>
          </ac:grpSpMkLst>
        </pc:grpChg>
        <pc:picChg chg="mod">
          <ac:chgData name="Marcelo Prado - IEMI" userId="cdea57dd-07f9-478a-ae67-31e9ccbe195c" providerId="ADAL" clId="{46926963-D258-401A-9CBF-B155681A3B4E}" dt="2024-10-19T16:38:10.424" v="2953" actId="14100"/>
          <ac:picMkLst>
            <pc:docMk/>
            <pc:sldMk cId="211711616" sldId="3099"/>
            <ac:picMk id="2" creationId="{7A07F312-4E7C-7A0D-FF07-531444800795}"/>
          </ac:picMkLst>
        </pc:picChg>
        <pc:picChg chg="del">
          <ac:chgData name="Marcelo Prado - IEMI" userId="cdea57dd-07f9-478a-ae67-31e9ccbe195c" providerId="ADAL" clId="{46926963-D258-401A-9CBF-B155681A3B4E}" dt="2024-10-28T16:26:08.911" v="9979" actId="478"/>
          <ac:picMkLst>
            <pc:docMk/>
            <pc:sldMk cId="211711616" sldId="3099"/>
            <ac:picMk id="4" creationId="{DFD2C54C-DC01-C049-6EA8-8F120F788C91}"/>
          </ac:picMkLst>
        </pc:picChg>
        <pc:picChg chg="add mod">
          <ac:chgData name="Marcelo Prado - IEMI" userId="cdea57dd-07f9-478a-ae67-31e9ccbe195c" providerId="ADAL" clId="{46926963-D258-401A-9CBF-B155681A3B4E}" dt="2024-10-20T21:57:39.779" v="8798" actId="164"/>
          <ac:picMkLst>
            <pc:docMk/>
            <pc:sldMk cId="211711616" sldId="3099"/>
            <ac:picMk id="9" creationId="{2915D467-B91E-2039-983A-17D3A6787E28}"/>
          </ac:picMkLst>
        </pc:picChg>
        <pc:picChg chg="add del mod">
          <ac:chgData name="Marcelo Prado - IEMI" userId="cdea57dd-07f9-478a-ae67-31e9ccbe195c" providerId="ADAL" clId="{46926963-D258-401A-9CBF-B155681A3B4E}" dt="2024-10-19T16:44:29.577" v="2967" actId="478"/>
          <ac:picMkLst>
            <pc:docMk/>
            <pc:sldMk cId="211711616" sldId="3099"/>
            <ac:picMk id="11" creationId="{A87C175B-19B2-8CA4-AE3C-014355360D34}"/>
          </ac:picMkLst>
        </pc:picChg>
        <pc:picChg chg="del mod topLvl">
          <ac:chgData name="Marcelo Prado - IEMI" userId="cdea57dd-07f9-478a-ae67-31e9ccbe195c" providerId="ADAL" clId="{46926963-D258-401A-9CBF-B155681A3B4E}" dt="2024-10-19T16:41:51.039" v="2958" actId="478"/>
          <ac:picMkLst>
            <pc:docMk/>
            <pc:sldMk cId="211711616" sldId="3099"/>
            <ac:picMk id="34" creationId="{5A027661-CD77-7582-17CF-F83FAEE5F32C}"/>
          </ac:picMkLst>
        </pc:picChg>
        <pc:picChg chg="del mod">
          <ac:chgData name="Marcelo Prado - IEMI" userId="cdea57dd-07f9-478a-ae67-31e9ccbe195c" providerId="ADAL" clId="{46926963-D258-401A-9CBF-B155681A3B4E}" dt="2024-10-19T16:41:52.654" v="2959" actId="478"/>
          <ac:picMkLst>
            <pc:docMk/>
            <pc:sldMk cId="211711616" sldId="3099"/>
            <ac:picMk id="39" creationId="{2484454E-C760-D2A3-275E-0D8236FDCF75}"/>
          </ac:picMkLst>
        </pc:picChg>
        <pc:picChg chg="add mod">
          <ac:chgData name="Marcelo Prado - IEMI" userId="cdea57dd-07f9-478a-ae67-31e9ccbe195c" providerId="ADAL" clId="{46926963-D258-401A-9CBF-B155681A3B4E}" dt="2024-10-20T21:57:39.779" v="8798" actId="164"/>
          <ac:picMkLst>
            <pc:docMk/>
            <pc:sldMk cId="211711616" sldId="3099"/>
            <ac:picMk id="1026" creationId="{177B4320-7902-7789-29FC-9F6C3650B32E}"/>
          </ac:picMkLst>
        </pc:picChg>
      </pc:sldChg>
      <pc:sldChg chg="delSp modSp mod modTransition">
        <pc:chgData name="Marcelo Prado - IEMI" userId="cdea57dd-07f9-478a-ae67-31e9ccbe195c" providerId="ADAL" clId="{46926963-D258-401A-9CBF-B155681A3B4E}" dt="2024-10-28T16:25:23.015" v="9961" actId="1035"/>
        <pc:sldMkLst>
          <pc:docMk/>
          <pc:sldMk cId="2649529869" sldId="3129"/>
        </pc:sldMkLst>
        <pc:spChg chg="mod">
          <ac:chgData name="Marcelo Prado - IEMI" userId="cdea57dd-07f9-478a-ae67-31e9ccbe195c" providerId="ADAL" clId="{46926963-D258-401A-9CBF-B155681A3B4E}" dt="2024-10-28T16:25:23.015" v="9961" actId="1035"/>
          <ac:spMkLst>
            <pc:docMk/>
            <pc:sldMk cId="2649529869" sldId="3129"/>
            <ac:spMk id="4" creationId="{830AA711-5489-F9D1-F046-8542ADBCDE0B}"/>
          </ac:spMkLst>
        </pc:spChg>
        <pc:picChg chg="mod">
          <ac:chgData name="Marcelo Prado - IEMI" userId="cdea57dd-07f9-478a-ae67-31e9ccbe195c" providerId="ADAL" clId="{46926963-D258-401A-9CBF-B155681A3B4E}" dt="2024-10-28T16:25:19.652" v="9956" actId="1035"/>
          <ac:picMkLst>
            <pc:docMk/>
            <pc:sldMk cId="2649529869" sldId="3129"/>
            <ac:picMk id="3" creationId="{D8445379-5A5B-67BA-F386-088695A54268}"/>
          </ac:picMkLst>
        </pc:picChg>
        <pc:picChg chg="mod">
          <ac:chgData name="Marcelo Prado - IEMI" userId="cdea57dd-07f9-478a-ae67-31e9ccbe195c" providerId="ADAL" clId="{46926963-D258-401A-9CBF-B155681A3B4E}" dt="2024-10-25T15:49:51.393" v="9383" actId="1038"/>
          <ac:picMkLst>
            <pc:docMk/>
            <pc:sldMk cId="2649529869" sldId="3129"/>
            <ac:picMk id="5" creationId="{F024281D-03F9-9FA4-7732-91B9C986DC58}"/>
          </ac:picMkLst>
        </pc:picChg>
        <pc:picChg chg="del">
          <ac:chgData name="Marcelo Prado - IEMI" userId="cdea57dd-07f9-478a-ae67-31e9ccbe195c" providerId="ADAL" clId="{46926963-D258-401A-9CBF-B155681A3B4E}" dt="2024-10-24T15:46:41.174" v="9131" actId="478"/>
          <ac:picMkLst>
            <pc:docMk/>
            <pc:sldMk cId="2649529869" sldId="3129"/>
            <ac:picMk id="7" creationId="{0AA0CDC0-EA4E-B7DB-EBB9-D2919AE4F028}"/>
          </ac:picMkLst>
        </pc:picChg>
        <pc:picChg chg="mod">
          <ac:chgData name="Marcelo Prado - IEMI" userId="cdea57dd-07f9-478a-ae67-31e9ccbe195c" providerId="ADAL" clId="{46926963-D258-401A-9CBF-B155681A3B4E}" dt="2024-10-28T12:36:53.951" v="9410" actId="1037"/>
          <ac:picMkLst>
            <pc:docMk/>
            <pc:sldMk cId="2649529869" sldId="3129"/>
            <ac:picMk id="43" creationId="{67F4B0BD-7669-194E-28F0-C58B0E57ED61}"/>
          </ac:picMkLst>
        </pc:picChg>
        <pc:picChg chg="del">
          <ac:chgData name="Marcelo Prado - IEMI" userId="cdea57dd-07f9-478a-ae67-31e9ccbe195c" providerId="ADAL" clId="{46926963-D258-401A-9CBF-B155681A3B4E}" dt="2024-10-28T16:24:39.062" v="9932" actId="478"/>
          <ac:picMkLst>
            <pc:docMk/>
            <pc:sldMk cId="2649529869" sldId="3129"/>
            <ac:picMk id="44" creationId="{FD5077C7-6880-F7A3-DB98-FC8EEF75A5E9}"/>
          </ac:picMkLst>
        </pc:picChg>
        <pc:picChg chg="del mod">
          <ac:chgData name="Marcelo Prado - IEMI" userId="cdea57dd-07f9-478a-ae67-31e9ccbe195c" providerId="ADAL" clId="{46926963-D258-401A-9CBF-B155681A3B4E}" dt="2024-10-24T15:46:40.579" v="9130" actId="478"/>
          <ac:picMkLst>
            <pc:docMk/>
            <pc:sldMk cId="2649529869" sldId="3129"/>
            <ac:picMk id="1030" creationId="{BE3AA736-2ADD-9044-6C14-7ED6CB9588B9}"/>
          </ac:picMkLst>
        </pc:picChg>
      </pc:sldChg>
      <pc:sldChg chg="addSp delSp modSp mod modTransition">
        <pc:chgData name="Marcelo Prado - IEMI" userId="cdea57dd-07f9-478a-ae67-31e9ccbe195c" providerId="ADAL" clId="{46926963-D258-401A-9CBF-B155681A3B4E}" dt="2024-10-28T16:26:35.166" v="9986" actId="478"/>
        <pc:sldMkLst>
          <pc:docMk/>
          <pc:sldMk cId="452395926" sldId="3383"/>
        </pc:sldMkLst>
        <pc:spChg chg="mod">
          <ac:chgData name="Marcelo Prado - IEMI" userId="cdea57dd-07f9-478a-ae67-31e9ccbe195c" providerId="ADAL" clId="{46926963-D258-401A-9CBF-B155681A3B4E}" dt="2024-10-28T16:26:32.307" v="9985" actId="1076"/>
          <ac:spMkLst>
            <pc:docMk/>
            <pc:sldMk cId="452395926" sldId="3383"/>
            <ac:spMk id="2" creationId="{93F897BA-0AC7-4269-8240-F98F763D4C18}"/>
          </ac:spMkLst>
        </pc:spChg>
        <pc:spChg chg="add mod">
          <ac:chgData name="Marcelo Prado - IEMI" userId="cdea57dd-07f9-478a-ae67-31e9ccbe195c" providerId="ADAL" clId="{46926963-D258-401A-9CBF-B155681A3B4E}" dt="2024-10-20T21:11:59.129" v="7905" actId="403"/>
          <ac:spMkLst>
            <pc:docMk/>
            <pc:sldMk cId="452395926" sldId="3383"/>
            <ac:spMk id="3" creationId="{AB5BCE9F-484D-16B6-AFEC-E30945EE2F0C}"/>
          </ac:spMkLst>
        </pc:spChg>
        <pc:spChg chg="del mod">
          <ac:chgData name="Marcelo Prado - IEMI" userId="cdea57dd-07f9-478a-ae67-31e9ccbe195c" providerId="ADAL" clId="{46926963-D258-401A-9CBF-B155681A3B4E}" dt="2024-10-28T16:26:35.166" v="9986" actId="478"/>
          <ac:spMkLst>
            <pc:docMk/>
            <pc:sldMk cId="452395926" sldId="3383"/>
            <ac:spMk id="5" creationId="{1959BD6A-2EB4-01AC-691C-6E43105CA05D}"/>
          </ac:spMkLst>
        </pc:spChg>
        <pc:picChg chg="mod">
          <ac:chgData name="Marcelo Prado - IEMI" userId="cdea57dd-07f9-478a-ae67-31e9ccbe195c" providerId="ADAL" clId="{46926963-D258-401A-9CBF-B155681A3B4E}" dt="2024-10-28T16:26:24.697" v="9981" actId="14100"/>
          <ac:picMkLst>
            <pc:docMk/>
            <pc:sldMk cId="452395926" sldId="3383"/>
            <ac:picMk id="17" creationId="{1ADAD820-A48C-4436-91DE-7C298ED41944}"/>
          </ac:picMkLst>
        </pc:picChg>
      </pc:sldChg>
      <pc:sldChg chg="addSp delSp modSp add del mod modAnim">
        <pc:chgData name="Marcelo Prado - IEMI" userId="cdea57dd-07f9-478a-ae67-31e9ccbe195c" providerId="ADAL" clId="{46926963-D258-401A-9CBF-B155681A3B4E}" dt="2024-10-20T21:59:41.567" v="8823" actId="167"/>
        <pc:sldMkLst>
          <pc:docMk/>
          <pc:sldMk cId="3076121688" sldId="3479"/>
        </pc:sldMkLst>
        <pc:spChg chg="add mod">
          <ac:chgData name="Marcelo Prado - IEMI" userId="cdea57dd-07f9-478a-ae67-31e9ccbe195c" providerId="ADAL" clId="{46926963-D258-401A-9CBF-B155681A3B4E}" dt="2024-10-20T20:46:21.373" v="7533" actId="207"/>
          <ac:spMkLst>
            <pc:docMk/>
            <pc:sldMk cId="3076121688" sldId="3479"/>
            <ac:spMk id="2" creationId="{40A7407F-7904-9794-E348-99CE88B564A0}"/>
          </ac:spMkLst>
        </pc:spChg>
        <pc:spChg chg="add del mod ord">
          <ac:chgData name="Marcelo Prado - IEMI" userId="cdea57dd-07f9-478a-ae67-31e9ccbe195c" providerId="ADAL" clId="{46926963-D258-401A-9CBF-B155681A3B4E}" dt="2024-10-20T21:59:38.493" v="8821" actId="478"/>
          <ac:spMkLst>
            <pc:docMk/>
            <pc:sldMk cId="3076121688" sldId="3479"/>
            <ac:spMk id="4" creationId="{A4FB755F-EFCB-C33C-EDDA-4FA1646CDE72}"/>
          </ac:spMkLst>
        </pc:spChg>
        <pc:spChg chg="add mod ord">
          <ac:chgData name="Marcelo Prado - IEMI" userId="cdea57dd-07f9-478a-ae67-31e9ccbe195c" providerId="ADAL" clId="{46926963-D258-401A-9CBF-B155681A3B4E}" dt="2024-10-20T21:59:41.567" v="8823" actId="167"/>
          <ac:spMkLst>
            <pc:docMk/>
            <pc:sldMk cId="3076121688" sldId="3479"/>
            <ac:spMk id="5" creationId="{68F77FF3-3E67-A52C-2F53-107D1D8A322E}"/>
          </ac:spMkLst>
        </pc:spChg>
        <pc:spChg chg="del mod">
          <ac:chgData name="Marcelo Prado - IEMI" userId="cdea57dd-07f9-478a-ae67-31e9ccbe195c" providerId="ADAL" clId="{46926963-D258-401A-9CBF-B155681A3B4E}" dt="2024-10-19T15:36:10.821" v="608" actId="478"/>
          <ac:spMkLst>
            <pc:docMk/>
            <pc:sldMk cId="3076121688" sldId="3479"/>
            <ac:spMk id="7" creationId="{CCF658B3-2B9F-7A85-10B2-F8F262FBBB3E}"/>
          </ac:spMkLst>
        </pc:spChg>
        <pc:picChg chg="mod modCrop">
          <ac:chgData name="Marcelo Prado - IEMI" userId="cdea57dd-07f9-478a-ae67-31e9ccbe195c" providerId="ADAL" clId="{46926963-D258-401A-9CBF-B155681A3B4E}" dt="2024-10-19T15:36:05.794" v="607" actId="1076"/>
          <ac:picMkLst>
            <pc:docMk/>
            <pc:sldMk cId="3076121688" sldId="3479"/>
            <ac:picMk id="3" creationId="{ECFD530A-F140-402D-6EAD-F5B843FC8530}"/>
          </ac:picMkLst>
        </pc:picChg>
        <pc:cxnChg chg="del mod">
          <ac:chgData name="Marcelo Prado - IEMI" userId="cdea57dd-07f9-478a-ae67-31e9ccbe195c" providerId="ADAL" clId="{46926963-D258-401A-9CBF-B155681A3B4E}" dt="2024-10-20T20:44:06.267" v="7465" actId="478"/>
          <ac:cxnSpMkLst>
            <pc:docMk/>
            <pc:sldMk cId="3076121688" sldId="3479"/>
            <ac:cxnSpMk id="20" creationId="{408DD813-B4DF-B031-89E0-262BD2B79173}"/>
          </ac:cxnSpMkLst>
        </pc:cxnChg>
      </pc:sldChg>
      <pc:sldChg chg="del">
        <pc:chgData name="Marcelo Prado - IEMI" userId="cdea57dd-07f9-478a-ae67-31e9ccbe195c" providerId="ADAL" clId="{46926963-D258-401A-9CBF-B155681A3B4E}" dt="2024-10-20T01:29:55.273" v="7329" actId="47"/>
        <pc:sldMkLst>
          <pc:docMk/>
          <pc:sldMk cId="0" sldId="3538"/>
        </pc:sldMkLst>
      </pc:sldChg>
      <pc:sldChg chg="del">
        <pc:chgData name="Marcelo Prado - IEMI" userId="cdea57dd-07f9-478a-ae67-31e9ccbe195c" providerId="ADAL" clId="{46926963-D258-401A-9CBF-B155681A3B4E}" dt="2024-10-19T14:58:33.426" v="86" actId="47"/>
        <pc:sldMkLst>
          <pc:docMk/>
          <pc:sldMk cId="3266825809" sldId="3938"/>
        </pc:sldMkLst>
      </pc:sldChg>
      <pc:sldChg chg="addSp delSp modSp del mod">
        <pc:chgData name="Marcelo Prado - IEMI" userId="cdea57dd-07f9-478a-ae67-31e9ccbe195c" providerId="ADAL" clId="{46926963-D258-401A-9CBF-B155681A3B4E}" dt="2024-10-20T01:31:53.344" v="7346" actId="47"/>
        <pc:sldMkLst>
          <pc:docMk/>
          <pc:sldMk cId="3922000992" sldId="3951"/>
        </pc:sldMkLst>
        <pc:spChg chg="add del mod">
          <ac:chgData name="Marcelo Prado - IEMI" userId="cdea57dd-07f9-478a-ae67-31e9ccbe195c" providerId="ADAL" clId="{46926963-D258-401A-9CBF-B155681A3B4E}" dt="2024-10-20T01:30:46.660" v="7333" actId="478"/>
          <ac:spMkLst>
            <pc:docMk/>
            <pc:sldMk cId="3922000992" sldId="3951"/>
            <ac:spMk id="2" creationId="{FE40619B-4085-0523-0CA1-90B21F84F23B}"/>
          </ac:spMkLst>
        </pc:spChg>
        <pc:spChg chg="add mod">
          <ac:chgData name="Marcelo Prado - IEMI" userId="cdea57dd-07f9-478a-ae67-31e9ccbe195c" providerId="ADAL" clId="{46926963-D258-401A-9CBF-B155681A3B4E}" dt="2024-10-20T01:30:53.802" v="7334"/>
          <ac:spMkLst>
            <pc:docMk/>
            <pc:sldMk cId="3922000992" sldId="3951"/>
            <ac:spMk id="4" creationId="{949C32D1-DEAB-DF7A-EA8A-CF920F44A5FB}"/>
          </ac:spMkLst>
        </pc:spChg>
      </pc:sldChg>
      <pc:sldChg chg="addSp delSp modTransition">
        <pc:chgData name="Marcelo Prado - IEMI" userId="cdea57dd-07f9-478a-ae67-31e9ccbe195c" providerId="ADAL" clId="{46926963-D258-401A-9CBF-B155681A3B4E}" dt="2024-10-20T21:52:50.954" v="8797" actId="478"/>
        <pc:sldMkLst>
          <pc:docMk/>
          <pc:sldMk cId="2896664182" sldId="3999"/>
        </pc:sldMkLst>
        <pc:picChg chg="add del">
          <ac:chgData name="Marcelo Prado - IEMI" userId="cdea57dd-07f9-478a-ae67-31e9ccbe195c" providerId="ADAL" clId="{46926963-D258-401A-9CBF-B155681A3B4E}" dt="2024-10-20T21:52:50.954" v="8797" actId="478"/>
          <ac:picMkLst>
            <pc:docMk/>
            <pc:sldMk cId="2896664182" sldId="3999"/>
            <ac:picMk id="1026" creationId="{1BD760AF-F733-8486-A80F-51E653DDEAF9}"/>
          </ac:picMkLst>
        </pc:picChg>
      </pc:sldChg>
      <pc:sldChg chg="del">
        <pc:chgData name="Marcelo Prado - IEMI" userId="cdea57dd-07f9-478a-ae67-31e9ccbe195c" providerId="ADAL" clId="{46926963-D258-401A-9CBF-B155681A3B4E}" dt="2024-10-19T14:58:32.717" v="85" actId="47"/>
        <pc:sldMkLst>
          <pc:docMk/>
          <pc:sldMk cId="2083555439" sldId="4000"/>
        </pc:sldMkLst>
      </pc:sldChg>
      <pc:sldChg chg="addSp delSp modSp mod ord modAnim">
        <pc:chgData name="Marcelo Prado - IEMI" userId="cdea57dd-07f9-478a-ae67-31e9ccbe195c" providerId="ADAL" clId="{46926963-D258-401A-9CBF-B155681A3B4E}" dt="2024-10-20T22:24:51.453" v="9072" actId="207"/>
        <pc:sldMkLst>
          <pc:docMk/>
          <pc:sldMk cId="3878779200" sldId="4001"/>
        </pc:sldMkLst>
        <pc:spChg chg="add mod">
          <ac:chgData name="Marcelo Prado - IEMI" userId="cdea57dd-07f9-478a-ae67-31e9ccbe195c" providerId="ADAL" clId="{46926963-D258-401A-9CBF-B155681A3B4E}" dt="2024-10-20T22:01:06.920" v="8839" actId="255"/>
          <ac:spMkLst>
            <pc:docMk/>
            <pc:sldMk cId="3878779200" sldId="4001"/>
            <ac:spMk id="2" creationId="{CC9E430D-994C-F925-461D-7124AD3A99A2}"/>
          </ac:spMkLst>
        </pc:spChg>
        <pc:spChg chg="add del mod">
          <ac:chgData name="Marcelo Prado - IEMI" userId="cdea57dd-07f9-478a-ae67-31e9ccbe195c" providerId="ADAL" clId="{46926963-D258-401A-9CBF-B155681A3B4E}" dt="2024-10-19T15:17:10.310" v="180" actId="478"/>
          <ac:spMkLst>
            <pc:docMk/>
            <pc:sldMk cId="3878779200" sldId="4001"/>
            <ac:spMk id="5" creationId="{894A9ADC-0D35-27E5-525F-34BB86BAD773}"/>
          </ac:spMkLst>
        </pc:spChg>
        <pc:spChg chg="add mod ord">
          <ac:chgData name="Marcelo Prado - IEMI" userId="cdea57dd-07f9-478a-ae67-31e9ccbe195c" providerId="ADAL" clId="{46926963-D258-401A-9CBF-B155681A3B4E}" dt="2024-10-20T20:46:34.862" v="7535" actId="14100"/>
          <ac:spMkLst>
            <pc:docMk/>
            <pc:sldMk cId="3878779200" sldId="4001"/>
            <ac:spMk id="5" creationId="{FBE1B3C6-3F53-5432-6CD9-FB4B148E0059}"/>
          </ac:spMkLst>
        </pc:spChg>
        <pc:spChg chg="del">
          <ac:chgData name="Marcelo Prado - IEMI" userId="cdea57dd-07f9-478a-ae67-31e9ccbe195c" providerId="ADAL" clId="{46926963-D258-401A-9CBF-B155681A3B4E}" dt="2024-10-19T16:13:50.593" v="1716" actId="478"/>
          <ac:spMkLst>
            <pc:docMk/>
            <pc:sldMk cId="3878779200" sldId="4001"/>
            <ac:spMk id="7" creationId="{CCF658B3-2B9F-7A85-10B2-F8F262FBBB3E}"/>
          </ac:spMkLst>
        </pc:spChg>
        <pc:spChg chg="add mod">
          <ac:chgData name="Marcelo Prado - IEMI" userId="cdea57dd-07f9-478a-ae67-31e9ccbe195c" providerId="ADAL" clId="{46926963-D258-401A-9CBF-B155681A3B4E}" dt="2024-10-20T22:00:59.580" v="8838" actId="255"/>
          <ac:spMkLst>
            <pc:docMk/>
            <pc:sldMk cId="3878779200" sldId="4001"/>
            <ac:spMk id="8" creationId="{5CA4692B-6740-1B74-D271-50BF9904F6D7}"/>
          </ac:spMkLst>
        </pc:spChg>
        <pc:spChg chg="add mod">
          <ac:chgData name="Marcelo Prado - IEMI" userId="cdea57dd-07f9-478a-ae67-31e9ccbe195c" providerId="ADAL" clId="{46926963-D258-401A-9CBF-B155681A3B4E}" dt="2024-10-20T22:24:51.453" v="9072" actId="207"/>
          <ac:spMkLst>
            <pc:docMk/>
            <pc:sldMk cId="3878779200" sldId="4001"/>
            <ac:spMk id="9" creationId="{ACD045DD-9284-8B5E-AE32-1EEAA125ED01}"/>
          </ac:spMkLst>
        </pc:spChg>
        <pc:cxnChg chg="del mod">
          <ac:chgData name="Marcelo Prado - IEMI" userId="cdea57dd-07f9-478a-ae67-31e9ccbe195c" providerId="ADAL" clId="{46926963-D258-401A-9CBF-B155681A3B4E}" dt="2024-10-20T20:45:09.527" v="7491" actId="478"/>
          <ac:cxnSpMkLst>
            <pc:docMk/>
            <pc:sldMk cId="3878779200" sldId="4001"/>
            <ac:cxnSpMk id="20" creationId="{408DD813-B4DF-B031-89E0-262BD2B79173}"/>
          </ac:cxnSpMkLst>
        </pc:cxnChg>
      </pc:sldChg>
      <pc:sldChg chg="addSp delSp modSp mod modAnim">
        <pc:chgData name="Marcelo Prado - IEMI" userId="cdea57dd-07f9-478a-ae67-31e9ccbe195c" providerId="ADAL" clId="{46926963-D258-401A-9CBF-B155681A3B4E}" dt="2024-10-20T21:59:18.329" v="8818" actId="14100"/>
        <pc:sldMkLst>
          <pc:docMk/>
          <pc:sldMk cId="1490857752" sldId="4002"/>
        </pc:sldMkLst>
        <pc:spChg chg="add del mod">
          <ac:chgData name="Marcelo Prado - IEMI" userId="cdea57dd-07f9-478a-ae67-31e9ccbe195c" providerId="ADAL" clId="{46926963-D258-401A-9CBF-B155681A3B4E}" dt="2024-10-19T15:33:28.897" v="563" actId="478"/>
          <ac:spMkLst>
            <pc:docMk/>
            <pc:sldMk cId="1490857752" sldId="4002"/>
            <ac:spMk id="3" creationId="{008A55C7-74BB-50E3-7996-AC9057D6D494}"/>
          </ac:spMkLst>
        </pc:spChg>
        <pc:spChg chg="add mod ord">
          <ac:chgData name="Marcelo Prado - IEMI" userId="cdea57dd-07f9-478a-ae67-31e9ccbe195c" providerId="ADAL" clId="{46926963-D258-401A-9CBF-B155681A3B4E}" dt="2024-10-20T21:59:18.329" v="8818" actId="14100"/>
          <ac:spMkLst>
            <pc:docMk/>
            <pc:sldMk cId="1490857752" sldId="4002"/>
            <ac:spMk id="3" creationId="{C1078754-C5B5-00D9-5281-9377E85E9545}"/>
          </ac:spMkLst>
        </pc:spChg>
        <pc:spChg chg="add mod">
          <ac:chgData name="Marcelo Prado - IEMI" userId="cdea57dd-07f9-478a-ae67-31e9ccbe195c" providerId="ADAL" clId="{46926963-D258-401A-9CBF-B155681A3B4E}" dt="2024-10-19T15:43:54.664" v="1029" actId="1076"/>
          <ac:spMkLst>
            <pc:docMk/>
            <pc:sldMk cId="1490857752" sldId="4002"/>
            <ac:spMk id="4" creationId="{40784DEF-9892-BE38-01A9-4547B355AB25}"/>
          </ac:spMkLst>
        </pc:spChg>
        <pc:spChg chg="add mod">
          <ac:chgData name="Marcelo Prado - IEMI" userId="cdea57dd-07f9-478a-ae67-31e9ccbe195c" providerId="ADAL" clId="{46926963-D258-401A-9CBF-B155681A3B4E}" dt="2024-10-20T20:46:17.573" v="7532" actId="207"/>
          <ac:spMkLst>
            <pc:docMk/>
            <pc:sldMk cId="1490857752" sldId="4002"/>
            <ac:spMk id="5" creationId="{A62E3D00-46FA-0CC0-593B-EAC9B89CF56F}"/>
          </ac:spMkLst>
        </pc:spChg>
        <pc:spChg chg="del">
          <ac:chgData name="Marcelo Prado - IEMI" userId="cdea57dd-07f9-478a-ae67-31e9ccbe195c" providerId="ADAL" clId="{46926963-D258-401A-9CBF-B155681A3B4E}" dt="2024-10-19T15:43:44.105" v="1027" actId="478"/>
          <ac:spMkLst>
            <pc:docMk/>
            <pc:sldMk cId="1490857752" sldId="4002"/>
            <ac:spMk id="7" creationId="{CCF658B3-2B9F-7A85-10B2-F8F262FBBB3E}"/>
          </ac:spMkLst>
        </pc:spChg>
        <pc:graphicFrameChg chg="mod">
          <ac:chgData name="Marcelo Prado - IEMI" userId="cdea57dd-07f9-478a-ae67-31e9ccbe195c" providerId="ADAL" clId="{46926963-D258-401A-9CBF-B155681A3B4E}" dt="2024-10-19T15:34:26.637" v="591" actId="1037"/>
          <ac:graphicFrameMkLst>
            <pc:docMk/>
            <pc:sldMk cId="1490857752" sldId="4002"/>
            <ac:graphicFrameMk id="8" creationId="{4029774F-BC32-A135-066B-16A815E58E36}"/>
          </ac:graphicFrameMkLst>
        </pc:graphicFrameChg>
        <pc:cxnChg chg="del mod">
          <ac:chgData name="Marcelo Prado - IEMI" userId="cdea57dd-07f9-478a-ae67-31e9ccbe195c" providerId="ADAL" clId="{46926963-D258-401A-9CBF-B155681A3B4E}" dt="2024-10-20T20:44:18.888" v="7478" actId="478"/>
          <ac:cxnSpMkLst>
            <pc:docMk/>
            <pc:sldMk cId="1490857752" sldId="4002"/>
            <ac:cxnSpMk id="20" creationId="{408DD813-B4DF-B031-89E0-262BD2B79173}"/>
          </ac:cxnSpMkLst>
        </pc:cxnChg>
      </pc:sldChg>
      <pc:sldChg chg="addSp delSp modSp mod modAnim">
        <pc:chgData name="Marcelo Prado - IEMI" userId="cdea57dd-07f9-478a-ae67-31e9ccbe195c" providerId="ADAL" clId="{46926963-D258-401A-9CBF-B155681A3B4E}" dt="2024-10-28T17:19:44.422" v="10177"/>
        <pc:sldMkLst>
          <pc:docMk/>
          <pc:sldMk cId="2071152075" sldId="4003"/>
        </pc:sldMkLst>
        <pc:spChg chg="mod">
          <ac:chgData name="Marcelo Prado - IEMI" userId="cdea57dd-07f9-478a-ae67-31e9ccbe195c" providerId="ADAL" clId="{46926963-D258-401A-9CBF-B155681A3B4E}" dt="2024-10-19T20:53:59.920" v="3128" actId="1076"/>
          <ac:spMkLst>
            <pc:docMk/>
            <pc:sldMk cId="2071152075" sldId="4003"/>
            <ac:spMk id="3" creationId="{56BDECF3-0D04-51BB-8735-7960313A4DB4}"/>
          </ac:spMkLst>
        </pc:spChg>
        <pc:spChg chg="mod">
          <ac:chgData name="Marcelo Prado - IEMI" userId="cdea57dd-07f9-478a-ae67-31e9ccbe195c" providerId="ADAL" clId="{46926963-D258-401A-9CBF-B155681A3B4E}" dt="2024-10-19T20:54:03.495" v="3129" actId="1076"/>
          <ac:spMkLst>
            <pc:docMk/>
            <pc:sldMk cId="2071152075" sldId="4003"/>
            <ac:spMk id="4" creationId="{BA9EE279-E99C-9E27-E622-B9D757A316BB}"/>
          </ac:spMkLst>
        </pc:spChg>
        <pc:spChg chg="add mod">
          <ac:chgData name="Marcelo Prado - IEMI" userId="cdea57dd-07f9-478a-ae67-31e9ccbe195c" providerId="ADAL" clId="{46926963-D258-401A-9CBF-B155681A3B4E}" dt="2024-10-28T17:19:05.510" v="10171" actId="12788"/>
          <ac:spMkLst>
            <pc:docMk/>
            <pc:sldMk cId="2071152075" sldId="4003"/>
            <ac:spMk id="5" creationId="{EF93F63B-9CBF-1999-CE37-11DDB99FDBD7}"/>
          </ac:spMkLst>
        </pc:spChg>
        <pc:spChg chg="add mod ord">
          <ac:chgData name="Marcelo Prado - IEMI" userId="cdea57dd-07f9-478a-ae67-31e9ccbe195c" providerId="ADAL" clId="{46926963-D258-401A-9CBF-B155681A3B4E}" dt="2024-10-20T20:44:59.809" v="7487" actId="14100"/>
          <ac:spMkLst>
            <pc:docMk/>
            <pc:sldMk cId="2071152075" sldId="4003"/>
            <ac:spMk id="7" creationId="{5FC7A262-67BE-BBDA-50CD-34907EA1140D}"/>
          </ac:spMkLst>
        </pc:spChg>
        <pc:spChg chg="del">
          <ac:chgData name="Marcelo Prado - IEMI" userId="cdea57dd-07f9-478a-ae67-31e9ccbe195c" providerId="ADAL" clId="{46926963-D258-401A-9CBF-B155681A3B4E}" dt="2024-10-19T16:10:01.760" v="1380" actId="478"/>
          <ac:spMkLst>
            <pc:docMk/>
            <pc:sldMk cId="2071152075" sldId="4003"/>
            <ac:spMk id="7" creationId="{CCF658B3-2B9F-7A85-10B2-F8F262FBBB3E}"/>
          </ac:spMkLst>
        </pc:spChg>
        <pc:spChg chg="add mod">
          <ac:chgData name="Marcelo Prado - IEMI" userId="cdea57dd-07f9-478a-ae67-31e9ccbe195c" providerId="ADAL" clId="{46926963-D258-401A-9CBF-B155681A3B4E}" dt="2024-10-28T17:19:05.510" v="10171" actId="12788"/>
          <ac:spMkLst>
            <pc:docMk/>
            <pc:sldMk cId="2071152075" sldId="4003"/>
            <ac:spMk id="8" creationId="{610955D1-D5DB-370B-0ED3-6AD7958CE640}"/>
          </ac:spMkLst>
        </pc:spChg>
        <pc:spChg chg="add mod">
          <ac:chgData name="Marcelo Prado - IEMI" userId="cdea57dd-07f9-478a-ae67-31e9ccbe195c" providerId="ADAL" clId="{46926963-D258-401A-9CBF-B155681A3B4E}" dt="2024-10-28T17:19:05.510" v="10171" actId="12788"/>
          <ac:spMkLst>
            <pc:docMk/>
            <pc:sldMk cId="2071152075" sldId="4003"/>
            <ac:spMk id="9" creationId="{77092013-53B2-C647-D82D-88B6CE62183D}"/>
          </ac:spMkLst>
        </pc:spChg>
        <pc:spChg chg="add mod">
          <ac:chgData name="Marcelo Prado - IEMI" userId="cdea57dd-07f9-478a-ae67-31e9ccbe195c" providerId="ADAL" clId="{46926963-D258-401A-9CBF-B155681A3B4E}" dt="2024-10-28T17:19:05.510" v="10171" actId="12788"/>
          <ac:spMkLst>
            <pc:docMk/>
            <pc:sldMk cId="2071152075" sldId="4003"/>
            <ac:spMk id="10" creationId="{7DC720F5-F4E9-77D7-F361-B55D0A90BF3A}"/>
          </ac:spMkLst>
        </pc:spChg>
        <pc:spChg chg="add mod">
          <ac:chgData name="Marcelo Prado - IEMI" userId="cdea57dd-07f9-478a-ae67-31e9ccbe195c" providerId="ADAL" clId="{46926963-D258-401A-9CBF-B155681A3B4E}" dt="2024-10-19T20:54:32.513" v="3151" actId="14100"/>
          <ac:spMkLst>
            <pc:docMk/>
            <pc:sldMk cId="2071152075" sldId="4003"/>
            <ac:spMk id="11" creationId="{5069C1BA-B97C-5918-C054-1CE5A2E7E915}"/>
          </ac:spMkLst>
        </pc:spChg>
        <pc:spChg chg="add mod">
          <ac:chgData name="Marcelo Prado - IEMI" userId="cdea57dd-07f9-478a-ae67-31e9ccbe195c" providerId="ADAL" clId="{46926963-D258-401A-9CBF-B155681A3B4E}" dt="2024-10-20T22:23:23.563" v="9068" actId="403"/>
          <ac:spMkLst>
            <pc:docMk/>
            <pc:sldMk cId="2071152075" sldId="4003"/>
            <ac:spMk id="12" creationId="{AD1FFE6B-70D3-F814-C7EE-2FAFA78B6D3D}"/>
          </ac:spMkLst>
        </pc:spChg>
        <pc:cxnChg chg="del mod">
          <ac:chgData name="Marcelo Prado - IEMI" userId="cdea57dd-07f9-478a-ae67-31e9ccbe195c" providerId="ADAL" clId="{46926963-D258-401A-9CBF-B155681A3B4E}" dt="2024-10-20T20:44:49.492" v="7484" actId="478"/>
          <ac:cxnSpMkLst>
            <pc:docMk/>
            <pc:sldMk cId="2071152075" sldId="4003"/>
            <ac:cxnSpMk id="20" creationId="{408DD813-B4DF-B031-89E0-262BD2B79173}"/>
          </ac:cxnSpMkLst>
        </pc:cxnChg>
      </pc:sldChg>
      <pc:sldChg chg="del">
        <pc:chgData name="Marcelo Prado - IEMI" userId="cdea57dd-07f9-478a-ae67-31e9ccbe195c" providerId="ADAL" clId="{46926963-D258-401A-9CBF-B155681A3B4E}" dt="2024-10-19T15:32:38.013" v="541" actId="47"/>
        <pc:sldMkLst>
          <pc:docMk/>
          <pc:sldMk cId="3280884119" sldId="4004"/>
        </pc:sldMkLst>
      </pc:sldChg>
      <pc:sldChg chg="modSp mod modTransition">
        <pc:chgData name="Marcelo Prado - IEMI" userId="cdea57dd-07f9-478a-ae67-31e9ccbe195c" providerId="ADAL" clId="{46926963-D258-401A-9CBF-B155681A3B4E}" dt="2024-10-20T21:08:27.784" v="7823"/>
        <pc:sldMkLst>
          <pc:docMk/>
          <pc:sldMk cId="29908323" sldId="4005"/>
        </pc:sldMkLst>
        <pc:spChg chg="mod">
          <ac:chgData name="Marcelo Prado - IEMI" userId="cdea57dd-07f9-478a-ae67-31e9ccbe195c" providerId="ADAL" clId="{46926963-D258-401A-9CBF-B155681A3B4E}" dt="2024-10-19T16:28:26.754" v="2652" actId="20577"/>
          <ac:spMkLst>
            <pc:docMk/>
            <pc:sldMk cId="29908323" sldId="4005"/>
            <ac:spMk id="4" creationId="{93CD4243-0DAF-C389-716C-5C66534B61C3}"/>
          </ac:spMkLst>
        </pc:spChg>
      </pc:sldChg>
      <pc:sldChg chg="addSp delSp modSp del mod">
        <pc:chgData name="Marcelo Prado - IEMI" userId="cdea57dd-07f9-478a-ae67-31e9ccbe195c" providerId="ADAL" clId="{46926963-D258-401A-9CBF-B155681A3B4E}" dt="2024-10-19T21:09:27.702" v="4415" actId="47"/>
        <pc:sldMkLst>
          <pc:docMk/>
          <pc:sldMk cId="1367568324" sldId="4006"/>
        </pc:sldMkLst>
        <pc:spChg chg="add del mod">
          <ac:chgData name="Marcelo Prado - IEMI" userId="cdea57dd-07f9-478a-ae67-31e9ccbe195c" providerId="ADAL" clId="{46926963-D258-401A-9CBF-B155681A3B4E}" dt="2024-10-19T21:09:26.142" v="4414" actId="21"/>
          <ac:spMkLst>
            <pc:docMk/>
            <pc:sldMk cId="1367568324" sldId="4006"/>
            <ac:spMk id="2" creationId="{429DB4BF-55D1-4414-4C7C-076219D1828A}"/>
          </ac:spMkLst>
        </pc:spChg>
        <pc:spChg chg="del">
          <ac:chgData name="Marcelo Prado - IEMI" userId="cdea57dd-07f9-478a-ae67-31e9ccbe195c" providerId="ADAL" clId="{46926963-D258-401A-9CBF-B155681A3B4E}" dt="2024-10-19T16:45:55.989" v="3004" actId="478"/>
          <ac:spMkLst>
            <pc:docMk/>
            <pc:sldMk cId="1367568324" sldId="4006"/>
            <ac:spMk id="7" creationId="{CCF658B3-2B9F-7A85-10B2-F8F262FBBB3E}"/>
          </ac:spMkLst>
        </pc:spChg>
        <pc:cxnChg chg="mod">
          <ac:chgData name="Marcelo Prado - IEMI" userId="cdea57dd-07f9-478a-ae67-31e9ccbe195c" providerId="ADAL" clId="{46926963-D258-401A-9CBF-B155681A3B4E}" dt="2024-10-19T16:45:58.239" v="3011" actId="1038"/>
          <ac:cxnSpMkLst>
            <pc:docMk/>
            <pc:sldMk cId="1367568324" sldId="4006"/>
            <ac:cxnSpMk id="20" creationId="{408DD813-B4DF-B031-89E0-262BD2B79173}"/>
          </ac:cxnSpMkLst>
        </pc:cxnChg>
      </pc:sldChg>
      <pc:sldChg chg="addSp delSp modSp del mod">
        <pc:chgData name="Marcelo Prado - IEMI" userId="cdea57dd-07f9-478a-ae67-31e9ccbe195c" providerId="ADAL" clId="{46926963-D258-401A-9CBF-B155681A3B4E}" dt="2024-10-20T20:47:18.914" v="7553" actId="47"/>
        <pc:sldMkLst>
          <pc:docMk/>
          <pc:sldMk cId="1528099338" sldId="4007"/>
        </pc:sldMkLst>
        <pc:spChg chg="add mod">
          <ac:chgData name="Marcelo Prado - IEMI" userId="cdea57dd-07f9-478a-ae67-31e9ccbe195c" providerId="ADAL" clId="{46926963-D258-401A-9CBF-B155681A3B4E}" dt="2024-10-20T01:20:51.553" v="7283" actId="1076"/>
          <ac:spMkLst>
            <pc:docMk/>
            <pc:sldMk cId="1528099338" sldId="4007"/>
            <ac:spMk id="2" creationId="{B30FD1A7-D2FB-4357-1430-5F425F5BE337}"/>
          </ac:spMkLst>
        </pc:spChg>
        <pc:spChg chg="add mod">
          <ac:chgData name="Marcelo Prado - IEMI" userId="cdea57dd-07f9-478a-ae67-31e9ccbe195c" providerId="ADAL" clId="{46926963-D258-401A-9CBF-B155681A3B4E}" dt="2024-10-20T01:20:54.087" v="7284" actId="1076"/>
          <ac:spMkLst>
            <pc:docMk/>
            <pc:sldMk cId="1528099338" sldId="4007"/>
            <ac:spMk id="4" creationId="{3AC0717E-F4D7-0BF2-A59A-80CD6D4DF973}"/>
          </ac:spMkLst>
        </pc:spChg>
        <pc:spChg chg="del">
          <ac:chgData name="Marcelo Prado - IEMI" userId="cdea57dd-07f9-478a-ae67-31e9ccbe195c" providerId="ADAL" clId="{46926963-D258-401A-9CBF-B155681A3B4E}" dt="2024-10-19T16:45:50.182" v="3003" actId="478"/>
          <ac:spMkLst>
            <pc:docMk/>
            <pc:sldMk cId="1528099338" sldId="4007"/>
            <ac:spMk id="7" creationId="{CCF658B3-2B9F-7A85-10B2-F8F262FBBB3E}"/>
          </ac:spMkLst>
        </pc:spChg>
        <pc:spChg chg="mod">
          <ac:chgData name="Marcelo Prado - IEMI" userId="cdea57dd-07f9-478a-ae67-31e9ccbe195c" providerId="ADAL" clId="{46926963-D258-401A-9CBF-B155681A3B4E}" dt="2024-10-20T00:43:09.253" v="6577" actId="1036"/>
          <ac:spMkLst>
            <pc:docMk/>
            <pc:sldMk cId="1528099338" sldId="4007"/>
            <ac:spMk id="15" creationId="{739CC466-594E-506F-51C8-4D293AA976DD}"/>
          </ac:spMkLst>
        </pc:spChg>
        <pc:spChg chg="mod">
          <ac:chgData name="Marcelo Prado - IEMI" userId="cdea57dd-07f9-478a-ae67-31e9ccbe195c" providerId="ADAL" clId="{46926963-D258-401A-9CBF-B155681A3B4E}" dt="2024-10-20T00:43:09.253" v="6577" actId="1036"/>
          <ac:spMkLst>
            <pc:docMk/>
            <pc:sldMk cId="1528099338" sldId="4007"/>
            <ac:spMk id="16" creationId="{594A494F-C08F-48D2-F7AA-2E1C59160703}"/>
          </ac:spMkLst>
        </pc:spChg>
        <pc:graphicFrameChg chg="mod">
          <ac:chgData name="Marcelo Prado - IEMI" userId="cdea57dd-07f9-478a-ae67-31e9ccbe195c" providerId="ADAL" clId="{46926963-D258-401A-9CBF-B155681A3B4E}" dt="2024-10-20T00:43:05.733" v="6575" actId="14100"/>
          <ac:graphicFrameMkLst>
            <pc:docMk/>
            <pc:sldMk cId="1528099338" sldId="4007"/>
            <ac:graphicFrameMk id="5" creationId="{4EB81B06-837D-FBEC-075F-13DEEAD73B98}"/>
          </ac:graphicFrameMkLst>
        </pc:graphicFrameChg>
        <pc:cxnChg chg="mod">
          <ac:chgData name="Marcelo Prado - IEMI" userId="cdea57dd-07f9-478a-ae67-31e9ccbe195c" providerId="ADAL" clId="{46926963-D258-401A-9CBF-B155681A3B4E}" dt="2024-10-20T00:43:09.253" v="6577" actId="1036"/>
          <ac:cxnSpMkLst>
            <pc:docMk/>
            <pc:sldMk cId="1528099338" sldId="4007"/>
            <ac:cxnSpMk id="3" creationId="{9A8C973B-F39D-14E8-FFE0-FF8BE9FC820D}"/>
          </ac:cxnSpMkLst>
        </pc:cxnChg>
        <pc:cxnChg chg="mod">
          <ac:chgData name="Marcelo Prado - IEMI" userId="cdea57dd-07f9-478a-ae67-31e9ccbe195c" providerId="ADAL" clId="{46926963-D258-401A-9CBF-B155681A3B4E}" dt="2024-10-20T00:43:09.253" v="6577" actId="1036"/>
          <ac:cxnSpMkLst>
            <pc:docMk/>
            <pc:sldMk cId="1528099338" sldId="4007"/>
            <ac:cxnSpMk id="8" creationId="{0F08A334-70B8-90FF-AF99-C3526E0AF1CE}"/>
          </ac:cxnSpMkLst>
        </pc:cxnChg>
        <pc:cxnChg chg="mod">
          <ac:chgData name="Marcelo Prado - IEMI" userId="cdea57dd-07f9-478a-ae67-31e9ccbe195c" providerId="ADAL" clId="{46926963-D258-401A-9CBF-B155681A3B4E}" dt="2024-10-20T00:43:09.253" v="6577" actId="1036"/>
          <ac:cxnSpMkLst>
            <pc:docMk/>
            <pc:sldMk cId="1528099338" sldId="4007"/>
            <ac:cxnSpMk id="10" creationId="{1CF63FD2-1957-E1C0-84D1-2124B150B0B4}"/>
          </ac:cxnSpMkLst>
        </pc:cxnChg>
        <pc:cxnChg chg="mod">
          <ac:chgData name="Marcelo Prado - IEMI" userId="cdea57dd-07f9-478a-ae67-31e9ccbe195c" providerId="ADAL" clId="{46926963-D258-401A-9CBF-B155681A3B4E}" dt="2024-10-20T00:43:09.253" v="6577" actId="1036"/>
          <ac:cxnSpMkLst>
            <pc:docMk/>
            <pc:sldMk cId="1528099338" sldId="4007"/>
            <ac:cxnSpMk id="14" creationId="{D14E14CF-01F0-C941-52DD-022BA3AD91DD}"/>
          </ac:cxnSpMkLst>
        </pc:cxnChg>
        <pc:cxnChg chg="mod">
          <ac:chgData name="Marcelo Prado - IEMI" userId="cdea57dd-07f9-478a-ae67-31e9ccbe195c" providerId="ADAL" clId="{46926963-D258-401A-9CBF-B155681A3B4E}" dt="2024-10-19T21:00:55.999" v="3624" actId="1076"/>
          <ac:cxnSpMkLst>
            <pc:docMk/>
            <pc:sldMk cId="1528099338" sldId="4007"/>
            <ac:cxnSpMk id="20" creationId="{408DD813-B4DF-B031-89E0-262BD2B79173}"/>
          </ac:cxnSpMkLst>
        </pc:cxnChg>
      </pc:sldChg>
      <pc:sldChg chg="addSp delSp modSp add del mod">
        <pc:chgData name="Marcelo Prado - IEMI" userId="cdea57dd-07f9-478a-ae67-31e9ccbe195c" providerId="ADAL" clId="{46926963-D258-401A-9CBF-B155681A3B4E}" dt="2024-10-20T20:47:20.541" v="7554" actId="47"/>
        <pc:sldMkLst>
          <pc:docMk/>
          <pc:sldMk cId="4230624150" sldId="4009"/>
        </pc:sldMkLst>
        <pc:spChg chg="add mod">
          <ac:chgData name="Marcelo Prado - IEMI" userId="cdea57dd-07f9-478a-ae67-31e9ccbe195c" providerId="ADAL" clId="{46926963-D258-401A-9CBF-B155681A3B4E}" dt="2024-10-20T00:44:13.929" v="6657" actId="20577"/>
          <ac:spMkLst>
            <pc:docMk/>
            <pc:sldMk cId="4230624150" sldId="4009"/>
            <ac:spMk id="4" creationId="{2B55F4FF-D6F5-8D46-CB48-FF194463D70C}"/>
          </ac:spMkLst>
        </pc:spChg>
        <pc:spChg chg="add mod">
          <ac:chgData name="Marcelo Prado - IEMI" userId="cdea57dd-07f9-478a-ae67-31e9ccbe195c" providerId="ADAL" clId="{46926963-D258-401A-9CBF-B155681A3B4E}" dt="2024-10-20T01:20:59.302" v="7285"/>
          <ac:spMkLst>
            <pc:docMk/>
            <pc:sldMk cId="4230624150" sldId="4009"/>
            <ac:spMk id="5" creationId="{163F6999-DEC3-2EA9-5F30-27B6202F76C5}"/>
          </ac:spMkLst>
        </pc:spChg>
        <pc:spChg chg="del">
          <ac:chgData name="Marcelo Prado - IEMI" userId="cdea57dd-07f9-478a-ae67-31e9ccbe195c" providerId="ADAL" clId="{46926963-D258-401A-9CBF-B155681A3B4E}" dt="2024-10-19T21:02:36.486" v="3626" actId="478"/>
          <ac:spMkLst>
            <pc:docMk/>
            <pc:sldMk cId="4230624150" sldId="4009"/>
            <ac:spMk id="7" creationId="{CCF658B3-2B9F-7A85-10B2-F8F262FBBB3E}"/>
          </ac:spMkLst>
        </pc:spChg>
        <pc:spChg chg="mod">
          <ac:chgData name="Marcelo Prado - IEMI" userId="cdea57dd-07f9-478a-ae67-31e9ccbe195c" providerId="ADAL" clId="{46926963-D258-401A-9CBF-B155681A3B4E}" dt="2024-10-19T22:07:41.311" v="5301" actId="1038"/>
          <ac:spMkLst>
            <pc:docMk/>
            <pc:sldMk cId="4230624150" sldId="4009"/>
            <ac:spMk id="15" creationId="{739CC466-594E-506F-51C8-4D293AA976DD}"/>
          </ac:spMkLst>
        </pc:spChg>
        <pc:spChg chg="mod">
          <ac:chgData name="Marcelo Prado - IEMI" userId="cdea57dd-07f9-478a-ae67-31e9ccbe195c" providerId="ADAL" clId="{46926963-D258-401A-9CBF-B155681A3B4E}" dt="2024-10-19T22:07:41.311" v="5301" actId="1038"/>
          <ac:spMkLst>
            <pc:docMk/>
            <pc:sldMk cId="4230624150" sldId="4009"/>
            <ac:spMk id="37" creationId="{A457DD7E-A064-38EB-8C2B-7A6E692AAC7B}"/>
          </ac:spMkLst>
        </pc:spChg>
        <pc:cxnChg chg="mod">
          <ac:chgData name="Marcelo Prado - IEMI" userId="cdea57dd-07f9-478a-ae67-31e9ccbe195c" providerId="ADAL" clId="{46926963-D258-401A-9CBF-B155681A3B4E}" dt="2024-10-19T21:02:40.760" v="3627" actId="1076"/>
          <ac:cxnSpMkLst>
            <pc:docMk/>
            <pc:sldMk cId="4230624150" sldId="4009"/>
            <ac:cxnSpMk id="20" creationId="{408DD813-B4DF-B031-89E0-262BD2B79173}"/>
          </ac:cxnSpMkLst>
        </pc:cxnChg>
        <pc:cxnChg chg="mod">
          <ac:chgData name="Marcelo Prado - IEMI" userId="cdea57dd-07f9-478a-ae67-31e9ccbe195c" providerId="ADAL" clId="{46926963-D258-401A-9CBF-B155681A3B4E}" dt="2024-10-19T22:07:54.826" v="5302" actId="14100"/>
          <ac:cxnSpMkLst>
            <pc:docMk/>
            <pc:sldMk cId="4230624150" sldId="4009"/>
            <ac:cxnSpMk id="34" creationId="{C61054E1-0BD2-269C-6904-712AB3E97B5F}"/>
          </ac:cxnSpMkLst>
        </pc:cxnChg>
      </pc:sldChg>
      <pc:sldChg chg="addSp delSp modSp del mod">
        <pc:chgData name="Marcelo Prado - IEMI" userId="cdea57dd-07f9-478a-ae67-31e9ccbe195c" providerId="ADAL" clId="{46926963-D258-401A-9CBF-B155681A3B4E}" dt="2024-10-19T23:36:41.228" v="6271" actId="47"/>
        <pc:sldMkLst>
          <pc:docMk/>
          <pc:sldMk cId="3902771405" sldId="4011"/>
        </pc:sldMkLst>
        <pc:spChg chg="add mod">
          <ac:chgData name="Marcelo Prado - IEMI" userId="cdea57dd-07f9-478a-ae67-31e9ccbe195c" providerId="ADAL" clId="{46926963-D258-401A-9CBF-B155681A3B4E}" dt="2024-10-19T21:13:41.322" v="4782" actId="20577"/>
          <ac:spMkLst>
            <pc:docMk/>
            <pc:sldMk cId="3902771405" sldId="4011"/>
            <ac:spMk id="5" creationId="{229E4325-8789-52F5-9310-CB9088B7BF3F}"/>
          </ac:spMkLst>
        </pc:spChg>
        <pc:spChg chg="del">
          <ac:chgData name="Marcelo Prado - IEMI" userId="cdea57dd-07f9-478a-ae67-31e9ccbe195c" providerId="ADAL" clId="{46926963-D258-401A-9CBF-B155681A3B4E}" dt="2024-10-19T21:09:39.505" v="4418" actId="478"/>
          <ac:spMkLst>
            <pc:docMk/>
            <pc:sldMk cId="3902771405" sldId="4011"/>
            <ac:spMk id="7" creationId="{CCF658B3-2B9F-7A85-10B2-F8F262FBBB3E}"/>
          </ac:spMkLst>
        </pc:spChg>
      </pc:sldChg>
      <pc:sldChg chg="addSp delSp modSp del mod">
        <pc:chgData name="Marcelo Prado - IEMI" userId="cdea57dd-07f9-478a-ae67-31e9ccbe195c" providerId="ADAL" clId="{46926963-D258-401A-9CBF-B155681A3B4E}" dt="2024-10-20T20:49:39.333" v="7639" actId="47"/>
        <pc:sldMkLst>
          <pc:docMk/>
          <pc:sldMk cId="1964634122" sldId="4012"/>
        </pc:sldMkLst>
        <pc:spChg chg="add del mod">
          <ac:chgData name="Marcelo Prado - IEMI" userId="cdea57dd-07f9-478a-ae67-31e9ccbe195c" providerId="ADAL" clId="{46926963-D258-401A-9CBF-B155681A3B4E}" dt="2024-10-19T23:00:07.301" v="5877" actId="20577"/>
          <ac:spMkLst>
            <pc:docMk/>
            <pc:sldMk cId="1964634122" sldId="4012"/>
            <ac:spMk id="2" creationId="{94CA62FA-4917-1513-BECB-4D390B3E0637}"/>
          </ac:spMkLst>
        </pc:spChg>
        <pc:spChg chg="del">
          <ac:chgData name="Marcelo Prado - IEMI" userId="cdea57dd-07f9-478a-ae67-31e9ccbe195c" providerId="ADAL" clId="{46926963-D258-401A-9CBF-B155681A3B4E}" dt="2024-10-19T22:11:46.819" v="5386" actId="478"/>
          <ac:spMkLst>
            <pc:docMk/>
            <pc:sldMk cId="1964634122" sldId="4012"/>
            <ac:spMk id="7" creationId="{CCF658B3-2B9F-7A85-10B2-F8F262FBBB3E}"/>
          </ac:spMkLst>
        </pc:spChg>
        <pc:spChg chg="add del mod">
          <ac:chgData name="Marcelo Prado - IEMI" userId="cdea57dd-07f9-478a-ae67-31e9ccbe195c" providerId="ADAL" clId="{46926963-D258-401A-9CBF-B155681A3B4E}" dt="2024-10-19T22:57:55.471" v="5772" actId="478"/>
          <ac:spMkLst>
            <pc:docMk/>
            <pc:sldMk cId="1964634122" sldId="4012"/>
            <ac:spMk id="9" creationId="{58A7DE38-8B82-3CCD-B45E-37B2B959E06A}"/>
          </ac:spMkLst>
        </pc:spChg>
        <pc:spChg chg="add del mod">
          <ac:chgData name="Marcelo Prado - IEMI" userId="cdea57dd-07f9-478a-ae67-31e9ccbe195c" providerId="ADAL" clId="{46926963-D258-401A-9CBF-B155681A3B4E}" dt="2024-10-19T22:12:55.903" v="5395" actId="21"/>
          <ac:spMkLst>
            <pc:docMk/>
            <pc:sldMk cId="1964634122" sldId="4012"/>
            <ac:spMk id="10" creationId="{E62E9D5C-28C6-7835-9A9D-4F72AF97D21E}"/>
          </ac:spMkLst>
        </pc:spChg>
        <pc:spChg chg="add del mod">
          <ac:chgData name="Marcelo Prado - IEMI" userId="cdea57dd-07f9-478a-ae67-31e9ccbe195c" providerId="ADAL" clId="{46926963-D258-401A-9CBF-B155681A3B4E}" dt="2024-10-19T22:42:31.709" v="5603" actId="478"/>
          <ac:spMkLst>
            <pc:docMk/>
            <pc:sldMk cId="1964634122" sldId="4012"/>
            <ac:spMk id="11" creationId="{05EBC19F-1939-A0DC-65F4-4AAA9D9F7C34}"/>
          </ac:spMkLst>
        </pc:spChg>
        <pc:spChg chg="add mod">
          <ac:chgData name="Marcelo Prado - IEMI" userId="cdea57dd-07f9-478a-ae67-31e9ccbe195c" providerId="ADAL" clId="{46926963-D258-401A-9CBF-B155681A3B4E}" dt="2024-10-20T00:46:31.268" v="6711" actId="20577"/>
          <ac:spMkLst>
            <pc:docMk/>
            <pc:sldMk cId="1964634122" sldId="4012"/>
            <ac:spMk id="12" creationId="{801C39DF-907F-D29E-C4CA-C412D8CCDF97}"/>
          </ac:spMkLst>
        </pc:spChg>
        <pc:spChg chg="add mod">
          <ac:chgData name="Marcelo Prado - IEMI" userId="cdea57dd-07f9-478a-ae67-31e9ccbe195c" providerId="ADAL" clId="{46926963-D258-401A-9CBF-B155681A3B4E}" dt="2024-10-19T22:57:54.242" v="5771" actId="1037"/>
          <ac:spMkLst>
            <pc:docMk/>
            <pc:sldMk cId="1964634122" sldId="4012"/>
            <ac:spMk id="13" creationId="{0758282A-007C-BA78-26EB-64059ED23C2D}"/>
          </ac:spMkLst>
        </pc:spChg>
        <pc:spChg chg="add mod">
          <ac:chgData name="Marcelo Prado - IEMI" userId="cdea57dd-07f9-478a-ae67-31e9ccbe195c" providerId="ADAL" clId="{46926963-D258-401A-9CBF-B155681A3B4E}" dt="2024-10-19T22:57:54.242" v="5771" actId="1037"/>
          <ac:spMkLst>
            <pc:docMk/>
            <pc:sldMk cId="1964634122" sldId="4012"/>
            <ac:spMk id="17" creationId="{9C033FE3-B25F-53F4-ECBF-1EBC44D63858}"/>
          </ac:spMkLst>
        </pc:spChg>
        <pc:spChg chg="add mod">
          <ac:chgData name="Marcelo Prado - IEMI" userId="cdea57dd-07f9-478a-ae67-31e9ccbe195c" providerId="ADAL" clId="{46926963-D258-401A-9CBF-B155681A3B4E}" dt="2024-10-20T00:46:42.653" v="6712" actId="1076"/>
          <ac:spMkLst>
            <pc:docMk/>
            <pc:sldMk cId="1964634122" sldId="4012"/>
            <ac:spMk id="21" creationId="{DA5DEAFE-8EBA-8132-9E08-899E18D54C36}"/>
          </ac:spMkLst>
        </pc:spChg>
        <pc:spChg chg="add del mod">
          <ac:chgData name="Marcelo Prado - IEMI" userId="cdea57dd-07f9-478a-ae67-31e9ccbe195c" providerId="ADAL" clId="{46926963-D258-401A-9CBF-B155681A3B4E}" dt="2024-10-19T23:36:38.997" v="6270" actId="478"/>
          <ac:spMkLst>
            <pc:docMk/>
            <pc:sldMk cId="1964634122" sldId="4012"/>
            <ac:spMk id="22" creationId="{4CCB5EA1-B6CA-06D8-9C0B-3648A7DF1F01}"/>
          </ac:spMkLst>
        </pc:spChg>
        <pc:spChg chg="add mod">
          <ac:chgData name="Marcelo Prado - IEMI" userId="cdea57dd-07f9-478a-ae67-31e9ccbe195c" providerId="ADAL" clId="{46926963-D258-401A-9CBF-B155681A3B4E}" dt="2024-10-20T01:21:53.983" v="7286"/>
          <ac:spMkLst>
            <pc:docMk/>
            <pc:sldMk cId="1964634122" sldId="4012"/>
            <ac:spMk id="23" creationId="{B230DAB9-2ADB-264A-5609-72689B0437AE}"/>
          </ac:spMkLst>
        </pc:spChg>
        <pc:spChg chg="add del mod">
          <ac:chgData name="Marcelo Prado - IEMI" userId="cdea57dd-07f9-478a-ae67-31e9ccbe195c" providerId="ADAL" clId="{46926963-D258-401A-9CBF-B155681A3B4E}" dt="2024-10-19T22:57:55.471" v="5772" actId="478"/>
          <ac:spMkLst>
            <pc:docMk/>
            <pc:sldMk cId="1964634122" sldId="4012"/>
            <ac:spMk id="31" creationId="{F6356553-3856-3B17-B1FF-65EAECCC8EAB}"/>
          </ac:spMkLst>
        </pc:spChg>
        <pc:graphicFrameChg chg="add del mod">
          <ac:chgData name="Marcelo Prado - IEMI" userId="cdea57dd-07f9-478a-ae67-31e9ccbe195c" providerId="ADAL" clId="{46926963-D258-401A-9CBF-B155681A3B4E}" dt="2024-10-19T22:57:58.318" v="5773" actId="478"/>
          <ac:graphicFrameMkLst>
            <pc:docMk/>
            <pc:sldMk cId="1964634122" sldId="4012"/>
            <ac:graphicFrameMk id="8" creationId="{56C424AA-E9A6-0BF8-95EE-4ADE87101009}"/>
          </ac:graphicFrameMkLst>
        </pc:graphicFrameChg>
        <pc:graphicFrameChg chg="add mod">
          <ac:chgData name="Marcelo Prado - IEMI" userId="cdea57dd-07f9-478a-ae67-31e9ccbe195c" providerId="ADAL" clId="{46926963-D258-401A-9CBF-B155681A3B4E}" dt="2024-10-19T22:57:54.242" v="5771" actId="1037"/>
          <ac:graphicFrameMkLst>
            <pc:docMk/>
            <pc:sldMk cId="1964634122" sldId="4012"/>
            <ac:graphicFrameMk id="14" creationId="{375274BB-4AEA-DD65-BC15-2A53E279B441}"/>
          </ac:graphicFrameMkLst>
        </pc:graphicFrameChg>
        <pc:graphicFrameChg chg="add mod ord">
          <ac:chgData name="Marcelo Prado - IEMI" userId="cdea57dd-07f9-478a-ae67-31e9ccbe195c" providerId="ADAL" clId="{46926963-D258-401A-9CBF-B155681A3B4E}" dt="2024-10-19T22:58:16.030" v="5794" actId="1038"/>
          <ac:graphicFrameMkLst>
            <pc:docMk/>
            <pc:sldMk cId="1964634122" sldId="4012"/>
            <ac:graphicFrameMk id="18" creationId="{41A67BCC-9ABD-160F-2F33-5571E91D963D}"/>
          </ac:graphicFrameMkLst>
        </pc:graphicFrameChg>
        <pc:cxnChg chg="add del mod">
          <ac:chgData name="Marcelo Prado - IEMI" userId="cdea57dd-07f9-478a-ae67-31e9ccbe195c" providerId="ADAL" clId="{46926963-D258-401A-9CBF-B155681A3B4E}" dt="2024-10-19T22:57:55.471" v="5772" actId="478"/>
          <ac:cxnSpMkLst>
            <pc:docMk/>
            <pc:sldMk cId="1964634122" sldId="4012"/>
            <ac:cxnSpMk id="3" creationId="{6E2C20AC-86D3-DAD2-E87F-504B2BCD1C64}"/>
          </ac:cxnSpMkLst>
        </pc:cxnChg>
        <pc:cxnChg chg="add del mod">
          <ac:chgData name="Marcelo Prado - IEMI" userId="cdea57dd-07f9-478a-ae67-31e9ccbe195c" providerId="ADAL" clId="{46926963-D258-401A-9CBF-B155681A3B4E}" dt="2024-10-19T22:57:55.471" v="5772" actId="478"/>
          <ac:cxnSpMkLst>
            <pc:docMk/>
            <pc:sldMk cId="1964634122" sldId="4012"/>
            <ac:cxnSpMk id="5" creationId="{F8C60093-5B4F-794C-B162-E210D95FE54A}"/>
          </ac:cxnSpMkLst>
        </pc:cxnChg>
        <pc:cxnChg chg="add mod">
          <ac:chgData name="Marcelo Prado - IEMI" userId="cdea57dd-07f9-478a-ae67-31e9ccbe195c" providerId="ADAL" clId="{46926963-D258-401A-9CBF-B155681A3B4E}" dt="2024-10-19T22:57:54.242" v="5771" actId="1037"/>
          <ac:cxnSpMkLst>
            <pc:docMk/>
            <pc:sldMk cId="1964634122" sldId="4012"/>
            <ac:cxnSpMk id="15" creationId="{12840C1F-4178-299A-758D-CC6AA8B79A6C}"/>
          </ac:cxnSpMkLst>
        </pc:cxnChg>
        <pc:cxnChg chg="add mod">
          <ac:chgData name="Marcelo Prado - IEMI" userId="cdea57dd-07f9-478a-ae67-31e9ccbe195c" providerId="ADAL" clId="{46926963-D258-401A-9CBF-B155681A3B4E}" dt="2024-10-19T22:57:54.242" v="5771" actId="1037"/>
          <ac:cxnSpMkLst>
            <pc:docMk/>
            <pc:sldMk cId="1964634122" sldId="4012"/>
            <ac:cxnSpMk id="16" creationId="{62F6CDCE-607E-26C5-3D67-A9572A61D283}"/>
          </ac:cxnSpMkLst>
        </pc:cxnChg>
        <pc:cxnChg chg="mod">
          <ac:chgData name="Marcelo Prado - IEMI" userId="cdea57dd-07f9-478a-ae67-31e9ccbe195c" providerId="ADAL" clId="{46926963-D258-401A-9CBF-B155681A3B4E}" dt="2024-10-19T22:58:27.900" v="5796" actId="1076"/>
          <ac:cxnSpMkLst>
            <pc:docMk/>
            <pc:sldMk cId="1964634122" sldId="4012"/>
            <ac:cxnSpMk id="20" creationId="{408DD813-B4DF-B031-89E0-262BD2B79173}"/>
          </ac:cxnSpMkLst>
        </pc:cxnChg>
        <pc:cxnChg chg="add del mod">
          <ac:chgData name="Marcelo Prado - IEMI" userId="cdea57dd-07f9-478a-ae67-31e9ccbe195c" providerId="ADAL" clId="{46926963-D258-401A-9CBF-B155681A3B4E}" dt="2024-10-19T22:57:55.471" v="5772" actId="478"/>
          <ac:cxnSpMkLst>
            <pc:docMk/>
            <pc:sldMk cId="1964634122" sldId="4012"/>
            <ac:cxnSpMk id="25" creationId="{10CD17FD-4B2F-98E3-7E40-3AC61903C55C}"/>
          </ac:cxnSpMkLst>
        </pc:cxnChg>
        <pc:cxnChg chg="add del mod">
          <ac:chgData name="Marcelo Prado - IEMI" userId="cdea57dd-07f9-478a-ae67-31e9ccbe195c" providerId="ADAL" clId="{46926963-D258-401A-9CBF-B155681A3B4E}" dt="2024-10-19T22:57:55.471" v="5772" actId="478"/>
          <ac:cxnSpMkLst>
            <pc:docMk/>
            <pc:sldMk cId="1964634122" sldId="4012"/>
            <ac:cxnSpMk id="27" creationId="{6E2622A0-87E3-8028-928A-EDE19B5F9FE2}"/>
          </ac:cxnSpMkLst>
        </pc:cxnChg>
      </pc:sldChg>
      <pc:sldChg chg="modSp del mod">
        <pc:chgData name="Marcelo Prado - IEMI" userId="cdea57dd-07f9-478a-ae67-31e9ccbe195c" providerId="ADAL" clId="{46926963-D258-401A-9CBF-B155681A3B4E}" dt="2024-10-19T22:14:28.321" v="5405" actId="47"/>
        <pc:sldMkLst>
          <pc:docMk/>
          <pc:sldMk cId="3618568118" sldId="4013"/>
        </pc:sldMkLst>
        <pc:graphicFrameChg chg="mod">
          <ac:chgData name="Marcelo Prado - IEMI" userId="cdea57dd-07f9-478a-ae67-31e9ccbe195c" providerId="ADAL" clId="{46926963-D258-401A-9CBF-B155681A3B4E}" dt="2024-10-19T21:17:36.498" v="4788" actId="14100"/>
          <ac:graphicFrameMkLst>
            <pc:docMk/>
            <pc:sldMk cId="3618568118" sldId="4013"/>
            <ac:graphicFrameMk id="5" creationId="{236C26D1-B316-B9E0-1C95-FC2EB9CE1FDF}"/>
          </ac:graphicFrameMkLst>
        </pc:graphicFrameChg>
      </pc:sldChg>
      <pc:sldChg chg="del">
        <pc:chgData name="Marcelo Prado - IEMI" userId="cdea57dd-07f9-478a-ae67-31e9ccbe195c" providerId="ADAL" clId="{46926963-D258-401A-9CBF-B155681A3B4E}" dt="2024-10-19T22:14:43.314" v="5415" actId="47"/>
        <pc:sldMkLst>
          <pc:docMk/>
          <pc:sldMk cId="349132379" sldId="4015"/>
        </pc:sldMkLst>
      </pc:sldChg>
      <pc:sldChg chg="modSp mod modTransition">
        <pc:chgData name="Marcelo Prado - IEMI" userId="cdea57dd-07f9-478a-ae67-31e9ccbe195c" providerId="ADAL" clId="{46926963-D258-401A-9CBF-B155681A3B4E}" dt="2024-10-20T21:08:34.082" v="7824"/>
        <pc:sldMkLst>
          <pc:docMk/>
          <pc:sldMk cId="1654319327" sldId="4016"/>
        </pc:sldMkLst>
        <pc:spChg chg="mod">
          <ac:chgData name="Marcelo Prado - IEMI" userId="cdea57dd-07f9-478a-ae67-31e9ccbe195c" providerId="ADAL" clId="{46926963-D258-401A-9CBF-B155681A3B4E}" dt="2024-10-19T23:37:45.699" v="6292" actId="6549"/>
          <ac:spMkLst>
            <pc:docMk/>
            <pc:sldMk cId="1654319327" sldId="4016"/>
            <ac:spMk id="4" creationId="{93CD4243-0DAF-C389-716C-5C66534B61C3}"/>
          </ac:spMkLst>
        </pc:spChg>
      </pc:sldChg>
      <pc:sldChg chg="addSp delSp modSp mod ord modAnim">
        <pc:chgData name="Marcelo Prado - IEMI" userId="cdea57dd-07f9-478a-ae67-31e9ccbe195c" providerId="ADAL" clId="{46926963-D258-401A-9CBF-B155681A3B4E}" dt="2024-10-20T22:10:53.877" v="8931" actId="1037"/>
        <pc:sldMkLst>
          <pc:docMk/>
          <pc:sldMk cId="2366323972" sldId="4017"/>
        </pc:sldMkLst>
        <pc:spChg chg="mod">
          <ac:chgData name="Marcelo Prado - IEMI" userId="cdea57dd-07f9-478a-ae67-31e9ccbe195c" providerId="ADAL" clId="{46926963-D258-401A-9CBF-B155681A3B4E}" dt="2024-10-20T22:10:42.593" v="8928" actId="1037"/>
          <ac:spMkLst>
            <pc:docMk/>
            <pc:sldMk cId="2366323972" sldId="4017"/>
            <ac:spMk id="2" creationId="{7A206249-C03D-6A47-C0A6-39DF88E1F223}"/>
          </ac:spMkLst>
        </pc:spChg>
        <pc:spChg chg="add mod">
          <ac:chgData name="Marcelo Prado - IEMI" userId="cdea57dd-07f9-478a-ae67-31e9ccbe195c" providerId="ADAL" clId="{46926963-D258-401A-9CBF-B155681A3B4E}" dt="2024-10-20T21:33:31.747" v="8484" actId="14100"/>
          <ac:spMkLst>
            <pc:docMk/>
            <pc:sldMk cId="2366323972" sldId="4017"/>
            <ac:spMk id="4" creationId="{19B065BA-A859-67D1-A009-2DD949C5FB30}"/>
          </ac:spMkLst>
        </pc:spChg>
        <pc:spChg chg="add del mod">
          <ac:chgData name="Marcelo Prado - IEMI" userId="cdea57dd-07f9-478a-ae67-31e9ccbe195c" providerId="ADAL" clId="{46926963-D258-401A-9CBF-B155681A3B4E}" dt="2024-10-20T01:29:15.759" v="7327" actId="478"/>
          <ac:spMkLst>
            <pc:docMk/>
            <pc:sldMk cId="2366323972" sldId="4017"/>
            <ac:spMk id="4" creationId="{A421833C-42F4-B22E-56E6-F0E296EAD721}"/>
          </ac:spMkLst>
        </pc:spChg>
        <pc:spChg chg="mod">
          <ac:chgData name="Marcelo Prado - IEMI" userId="cdea57dd-07f9-478a-ae67-31e9ccbe195c" providerId="ADAL" clId="{46926963-D258-401A-9CBF-B155681A3B4E}" dt="2024-10-20T20:58:26.017" v="7773" actId="1036"/>
          <ac:spMkLst>
            <pc:docMk/>
            <pc:sldMk cId="2366323972" sldId="4017"/>
            <ac:spMk id="5" creationId="{A11183BD-D78C-1F12-8DF3-9F3318083E68}"/>
          </ac:spMkLst>
        </pc:spChg>
        <pc:spChg chg="del">
          <ac:chgData name="Marcelo Prado - IEMI" userId="cdea57dd-07f9-478a-ae67-31e9ccbe195c" providerId="ADAL" clId="{46926963-D258-401A-9CBF-B155681A3B4E}" dt="2024-10-20T01:29:12.185" v="7325" actId="478"/>
          <ac:spMkLst>
            <pc:docMk/>
            <pc:sldMk cId="2366323972" sldId="4017"/>
            <ac:spMk id="7" creationId="{CCF658B3-2B9F-7A85-10B2-F8F262FBBB3E}"/>
          </ac:spMkLst>
        </pc:spChg>
        <pc:spChg chg="mod">
          <ac:chgData name="Marcelo Prado - IEMI" userId="cdea57dd-07f9-478a-ae67-31e9ccbe195c" providerId="ADAL" clId="{46926963-D258-401A-9CBF-B155681A3B4E}" dt="2024-10-20T22:10:53.877" v="8931" actId="1037"/>
          <ac:spMkLst>
            <pc:docMk/>
            <pc:sldMk cId="2366323972" sldId="4017"/>
            <ac:spMk id="8" creationId="{14194FD6-105F-A684-4771-A54EA84004BB}"/>
          </ac:spMkLst>
        </pc:spChg>
        <pc:spChg chg="add del mod">
          <ac:chgData name="Marcelo Prado - IEMI" userId="cdea57dd-07f9-478a-ae67-31e9ccbe195c" providerId="ADAL" clId="{46926963-D258-401A-9CBF-B155681A3B4E}" dt="2024-10-20T20:55:31.192" v="7690" actId="478"/>
          <ac:spMkLst>
            <pc:docMk/>
            <pc:sldMk cId="2366323972" sldId="4017"/>
            <ac:spMk id="10" creationId="{5F423AA2-1F47-7E7E-379C-6935E1723C2D}"/>
          </ac:spMkLst>
        </pc:spChg>
        <pc:graphicFrameChg chg="mod">
          <ac:chgData name="Marcelo Prado - IEMI" userId="cdea57dd-07f9-478a-ae67-31e9ccbe195c" providerId="ADAL" clId="{46926963-D258-401A-9CBF-B155681A3B4E}" dt="2024-10-20T20:58:31.485" v="7774" actId="207"/>
          <ac:graphicFrameMkLst>
            <pc:docMk/>
            <pc:sldMk cId="2366323972" sldId="4017"/>
            <ac:graphicFrameMk id="3" creationId="{103A97F9-960B-F31C-A243-EF192CE1DBF7}"/>
          </ac:graphicFrameMkLst>
        </pc:graphicFrameChg>
        <pc:cxnChg chg="del">
          <ac:chgData name="Marcelo Prado - IEMI" userId="cdea57dd-07f9-478a-ae67-31e9ccbe195c" providerId="ADAL" clId="{46926963-D258-401A-9CBF-B155681A3B4E}" dt="2024-10-20T20:55:32.695" v="7691" actId="478"/>
          <ac:cxnSpMkLst>
            <pc:docMk/>
            <pc:sldMk cId="2366323972" sldId="4017"/>
            <ac:cxnSpMk id="20" creationId="{408DD813-B4DF-B031-89E0-262BD2B79173}"/>
          </ac:cxnSpMkLst>
        </pc:cxnChg>
      </pc:sldChg>
      <pc:sldChg chg="del">
        <pc:chgData name="Marcelo Prado - IEMI" userId="cdea57dd-07f9-478a-ae67-31e9ccbe195c" providerId="ADAL" clId="{46926963-D258-401A-9CBF-B155681A3B4E}" dt="2024-10-19T22:29:09.069" v="5573" actId="47"/>
        <pc:sldMkLst>
          <pc:docMk/>
          <pc:sldMk cId="303468865" sldId="4018"/>
        </pc:sldMkLst>
      </pc:sldChg>
      <pc:sldChg chg="addSp delSp modSp mod ord delAnim modAnim">
        <pc:chgData name="Marcelo Prado - IEMI" userId="cdea57dd-07f9-478a-ae67-31e9ccbe195c" providerId="ADAL" clId="{46926963-D258-401A-9CBF-B155681A3B4E}" dt="2024-10-28T17:38:52.609" v="10363"/>
        <pc:sldMkLst>
          <pc:docMk/>
          <pc:sldMk cId="701793702" sldId="4019"/>
        </pc:sldMkLst>
        <pc:spChg chg="add mod">
          <ac:chgData name="Marcelo Prado - IEMI" userId="cdea57dd-07f9-478a-ae67-31e9ccbe195c" providerId="ADAL" clId="{46926963-D258-401A-9CBF-B155681A3B4E}" dt="2024-10-28T17:37:57.304" v="10359" actId="1037"/>
          <ac:spMkLst>
            <pc:docMk/>
            <pc:sldMk cId="701793702" sldId="4019"/>
            <ac:spMk id="2" creationId="{5407E64D-B53F-95A5-138C-61167DAB9CFD}"/>
          </ac:spMkLst>
        </pc:spChg>
        <pc:spChg chg="add del mod">
          <ac:chgData name="Marcelo Prado - IEMI" userId="cdea57dd-07f9-478a-ae67-31e9ccbe195c" providerId="ADAL" clId="{46926963-D258-401A-9CBF-B155681A3B4E}" dt="2024-10-19T23:58:31.474" v="6478" actId="478"/>
          <ac:spMkLst>
            <pc:docMk/>
            <pc:sldMk cId="701793702" sldId="4019"/>
            <ac:spMk id="2" creationId="{78AE6554-ED91-B98B-F9DE-FF6A5DD75594}"/>
          </ac:spMkLst>
        </pc:spChg>
        <pc:spChg chg="add del mod">
          <ac:chgData name="Marcelo Prado - IEMI" userId="cdea57dd-07f9-478a-ae67-31e9ccbe195c" providerId="ADAL" clId="{46926963-D258-401A-9CBF-B155681A3B4E}" dt="2024-10-20T21:45:48.958" v="8529" actId="478"/>
          <ac:spMkLst>
            <pc:docMk/>
            <pc:sldMk cId="701793702" sldId="4019"/>
            <ac:spMk id="4" creationId="{58795339-E35D-300B-2007-E26D1C9A97BE}"/>
          </ac:spMkLst>
        </pc:spChg>
        <pc:spChg chg="mod">
          <ac:chgData name="Marcelo Prado - IEMI" userId="cdea57dd-07f9-478a-ae67-31e9ccbe195c" providerId="ADAL" clId="{46926963-D258-401A-9CBF-B155681A3B4E}" dt="2024-10-20T21:47:30.218" v="8628" actId="6549"/>
          <ac:spMkLst>
            <pc:docMk/>
            <pc:sldMk cId="701793702" sldId="4019"/>
            <ac:spMk id="6" creationId="{B91588FF-25CF-7DAA-24F3-69D6EFB1E27A}"/>
          </ac:spMkLst>
        </pc:spChg>
        <pc:spChg chg="del">
          <ac:chgData name="Marcelo Prado - IEMI" userId="cdea57dd-07f9-478a-ae67-31e9ccbe195c" providerId="ADAL" clId="{46926963-D258-401A-9CBF-B155681A3B4E}" dt="2024-10-20T00:01:08.840" v="6491" actId="478"/>
          <ac:spMkLst>
            <pc:docMk/>
            <pc:sldMk cId="701793702" sldId="4019"/>
            <ac:spMk id="7" creationId="{CCF658B3-2B9F-7A85-10B2-F8F262FBBB3E}"/>
          </ac:spMkLst>
        </pc:spChg>
        <pc:spChg chg="mod">
          <ac:chgData name="Marcelo Prado - IEMI" userId="cdea57dd-07f9-478a-ae67-31e9ccbe195c" providerId="ADAL" clId="{46926963-D258-401A-9CBF-B155681A3B4E}" dt="2024-10-28T17:37:11.422" v="10344" actId="1038"/>
          <ac:spMkLst>
            <pc:docMk/>
            <pc:sldMk cId="701793702" sldId="4019"/>
            <ac:spMk id="8" creationId="{760194DD-A96A-74DD-6422-18E72C77E89B}"/>
          </ac:spMkLst>
        </pc:spChg>
        <pc:spChg chg="mod">
          <ac:chgData name="Marcelo Prado - IEMI" userId="cdea57dd-07f9-478a-ae67-31e9ccbe195c" providerId="ADAL" clId="{46926963-D258-401A-9CBF-B155681A3B4E}" dt="2024-10-20T21:49:54.797" v="8710" actId="1076"/>
          <ac:spMkLst>
            <pc:docMk/>
            <pc:sldMk cId="701793702" sldId="4019"/>
            <ac:spMk id="9" creationId="{D66EDBA7-2834-E76F-6073-AE9C95852F90}"/>
          </ac:spMkLst>
        </pc:spChg>
        <pc:spChg chg="add mod">
          <ac:chgData name="Marcelo Prado - IEMI" userId="cdea57dd-07f9-478a-ae67-31e9ccbe195c" providerId="ADAL" clId="{46926963-D258-401A-9CBF-B155681A3B4E}" dt="2024-10-28T17:38:25.311" v="10360" actId="164"/>
          <ac:spMkLst>
            <pc:docMk/>
            <pc:sldMk cId="701793702" sldId="4019"/>
            <ac:spMk id="10" creationId="{D1D29984-8D54-B598-747E-E03B5523E914}"/>
          </ac:spMkLst>
        </pc:spChg>
        <pc:spChg chg="add mod">
          <ac:chgData name="Marcelo Prado - IEMI" userId="cdea57dd-07f9-478a-ae67-31e9ccbe195c" providerId="ADAL" clId="{46926963-D258-401A-9CBF-B155681A3B4E}" dt="2024-10-28T17:31:49.343" v="10236" actId="1036"/>
          <ac:spMkLst>
            <pc:docMk/>
            <pc:sldMk cId="701793702" sldId="4019"/>
            <ac:spMk id="11" creationId="{B586C4E1-D528-F7C5-47BB-A05E0AE90ED8}"/>
          </ac:spMkLst>
        </pc:spChg>
        <pc:grpChg chg="add mod">
          <ac:chgData name="Marcelo Prado - IEMI" userId="cdea57dd-07f9-478a-ae67-31e9ccbe195c" providerId="ADAL" clId="{46926963-D258-401A-9CBF-B155681A3B4E}" dt="2024-10-28T17:38:25.311" v="10360" actId="164"/>
          <ac:grpSpMkLst>
            <pc:docMk/>
            <pc:sldMk cId="701793702" sldId="4019"/>
            <ac:grpSpMk id="13" creationId="{08F81647-8E66-799E-6134-FC81F0EEECE5}"/>
          </ac:grpSpMkLst>
        </pc:grpChg>
        <pc:graphicFrameChg chg="add del mod">
          <ac:chgData name="Marcelo Prado - IEMI" userId="cdea57dd-07f9-478a-ae67-31e9ccbe195c" providerId="ADAL" clId="{46926963-D258-401A-9CBF-B155681A3B4E}" dt="2024-10-24T14:41:51.252" v="9082" actId="478"/>
          <ac:graphicFrameMkLst>
            <pc:docMk/>
            <pc:sldMk cId="701793702" sldId="4019"/>
            <ac:graphicFrameMk id="3" creationId="{7C8A9B8A-B8C5-171A-F4EA-14EA6739504D}"/>
          </ac:graphicFrameMkLst>
        </pc:graphicFrameChg>
        <pc:graphicFrameChg chg="add mod">
          <ac:chgData name="Marcelo Prado - IEMI" userId="cdea57dd-07f9-478a-ae67-31e9ccbe195c" providerId="ADAL" clId="{46926963-D258-401A-9CBF-B155681A3B4E}" dt="2024-10-28T17:38:25.311" v="10360" actId="164"/>
          <ac:graphicFrameMkLst>
            <pc:docMk/>
            <pc:sldMk cId="701793702" sldId="4019"/>
            <ac:graphicFrameMk id="3" creationId="{82B48EEF-DEA3-93AF-A267-84258031F3C3}"/>
          </ac:graphicFrameMkLst>
        </pc:graphicFrameChg>
        <pc:graphicFrameChg chg="add del mod">
          <ac:chgData name="Marcelo Prado - IEMI" userId="cdea57dd-07f9-478a-ae67-31e9ccbe195c" providerId="ADAL" clId="{46926963-D258-401A-9CBF-B155681A3B4E}" dt="2024-10-28T17:34:25.313" v="10245" actId="478"/>
          <ac:graphicFrameMkLst>
            <pc:docMk/>
            <pc:sldMk cId="701793702" sldId="4019"/>
            <ac:graphicFrameMk id="4" creationId="{F6F36664-D1A7-158C-290A-3A289DBD5190}"/>
          </ac:graphicFrameMkLst>
        </pc:graphicFrameChg>
        <pc:graphicFrameChg chg="del mod">
          <ac:chgData name="Marcelo Prado - IEMI" userId="cdea57dd-07f9-478a-ae67-31e9ccbe195c" providerId="ADAL" clId="{46926963-D258-401A-9CBF-B155681A3B4E}" dt="2024-10-19T23:58:18.638" v="6472" actId="478"/>
          <ac:graphicFrameMkLst>
            <pc:docMk/>
            <pc:sldMk cId="701793702" sldId="4019"/>
            <ac:graphicFrameMk id="5" creationId="{997E44A4-B48B-31AC-52A5-6866967E6B2C}"/>
          </ac:graphicFrameMkLst>
        </pc:graphicFrameChg>
        <pc:graphicFrameChg chg="add del mod">
          <ac:chgData name="Marcelo Prado - IEMI" userId="cdea57dd-07f9-478a-ae67-31e9ccbe195c" providerId="ADAL" clId="{46926963-D258-401A-9CBF-B155681A3B4E}" dt="2024-10-28T17:30:39.945" v="10190" actId="478"/>
          <ac:graphicFrameMkLst>
            <pc:docMk/>
            <pc:sldMk cId="701793702" sldId="4019"/>
            <ac:graphicFrameMk id="7" creationId="{08DE2E29-99E2-CB28-4CE0-8581752ECC0F}"/>
          </ac:graphicFrameMkLst>
        </pc:graphicFrameChg>
        <pc:graphicFrameChg chg="add mod">
          <ac:chgData name="Marcelo Prado - IEMI" userId="cdea57dd-07f9-478a-ae67-31e9ccbe195c" providerId="ADAL" clId="{46926963-D258-401A-9CBF-B155681A3B4E}" dt="2024-10-28T17:36:50.117" v="10320" actId="255"/>
          <ac:graphicFrameMkLst>
            <pc:docMk/>
            <pc:sldMk cId="701793702" sldId="4019"/>
            <ac:graphicFrameMk id="12" creationId="{97D3B1EF-A21F-DD2E-F109-1C51A9FA54DD}"/>
          </ac:graphicFrameMkLst>
        </pc:graphicFrameChg>
        <pc:cxnChg chg="add mod">
          <ac:chgData name="Marcelo Prado - IEMI" userId="cdea57dd-07f9-478a-ae67-31e9ccbe195c" providerId="ADAL" clId="{46926963-D258-401A-9CBF-B155681A3B4E}" dt="2024-10-20T21:51:46.049" v="8792" actId="1038"/>
          <ac:cxnSpMkLst>
            <pc:docMk/>
            <pc:sldMk cId="701793702" sldId="4019"/>
            <ac:cxnSpMk id="5" creationId="{F9FFEF99-745E-57CD-10C2-C4F7571D9F0F}"/>
          </ac:cxnSpMkLst>
        </pc:cxnChg>
        <pc:cxnChg chg="del mod">
          <ac:chgData name="Marcelo Prado - IEMI" userId="cdea57dd-07f9-478a-ae67-31e9ccbe195c" providerId="ADAL" clId="{46926963-D258-401A-9CBF-B155681A3B4E}" dt="2024-10-20T21:45:49.954" v="8530" actId="478"/>
          <ac:cxnSpMkLst>
            <pc:docMk/>
            <pc:sldMk cId="701793702" sldId="4019"/>
            <ac:cxnSpMk id="20" creationId="{408DD813-B4DF-B031-89E0-262BD2B79173}"/>
          </ac:cxnSpMkLst>
        </pc:cxnChg>
      </pc:sldChg>
      <pc:sldChg chg="addSp delSp modSp del mod">
        <pc:chgData name="Marcelo Prado - IEMI" userId="cdea57dd-07f9-478a-ae67-31e9ccbe195c" providerId="ADAL" clId="{46926963-D258-401A-9CBF-B155681A3B4E}" dt="2024-10-20T20:50:29.046" v="7640" actId="47"/>
        <pc:sldMkLst>
          <pc:docMk/>
          <pc:sldMk cId="3790084024" sldId="4020"/>
        </pc:sldMkLst>
        <pc:spChg chg="mod">
          <ac:chgData name="Marcelo Prado - IEMI" userId="cdea57dd-07f9-478a-ae67-31e9ccbe195c" providerId="ADAL" clId="{46926963-D258-401A-9CBF-B155681A3B4E}" dt="2024-10-19T22:19:45.527" v="5514" actId="208"/>
          <ac:spMkLst>
            <pc:docMk/>
            <pc:sldMk cId="3790084024" sldId="4020"/>
            <ac:spMk id="3" creationId="{66F2024C-FE0E-717C-63FD-AE3225811E4B}"/>
          </ac:spMkLst>
        </pc:spChg>
        <pc:spChg chg="del">
          <ac:chgData name="Marcelo Prado - IEMI" userId="cdea57dd-07f9-478a-ae67-31e9ccbe195c" providerId="ADAL" clId="{46926963-D258-401A-9CBF-B155681A3B4E}" dt="2024-10-20T00:48:06.256" v="6717" actId="478"/>
          <ac:spMkLst>
            <pc:docMk/>
            <pc:sldMk cId="3790084024" sldId="4020"/>
            <ac:spMk id="7" creationId="{CCF658B3-2B9F-7A85-10B2-F8F262FBBB3E}"/>
          </ac:spMkLst>
        </pc:spChg>
        <pc:spChg chg="mod">
          <ac:chgData name="Marcelo Prado - IEMI" userId="cdea57dd-07f9-478a-ae67-31e9ccbe195c" providerId="ADAL" clId="{46926963-D258-401A-9CBF-B155681A3B4E}" dt="2024-10-19T23:53:28.590" v="6452" actId="20577"/>
          <ac:spMkLst>
            <pc:docMk/>
            <pc:sldMk cId="3790084024" sldId="4020"/>
            <ac:spMk id="9" creationId="{26BDB18A-7C78-155A-17A1-330E7F5CE0C7}"/>
          </ac:spMkLst>
        </pc:spChg>
        <pc:spChg chg="mod">
          <ac:chgData name="Marcelo Prado - IEMI" userId="cdea57dd-07f9-478a-ae67-31e9ccbe195c" providerId="ADAL" clId="{46926963-D258-401A-9CBF-B155681A3B4E}" dt="2024-10-19T23:53:49.118" v="6457" actId="20577"/>
          <ac:spMkLst>
            <pc:docMk/>
            <pc:sldMk cId="3790084024" sldId="4020"/>
            <ac:spMk id="10" creationId="{094EFB42-F624-B3CA-F70B-57F2819A2A83}"/>
          </ac:spMkLst>
        </pc:spChg>
        <pc:spChg chg="add mod">
          <ac:chgData name="Marcelo Prado - IEMI" userId="cdea57dd-07f9-478a-ae67-31e9ccbe195c" providerId="ADAL" clId="{46926963-D258-401A-9CBF-B155681A3B4E}" dt="2024-10-20T01:22:11.294" v="7287"/>
          <ac:spMkLst>
            <pc:docMk/>
            <pc:sldMk cId="3790084024" sldId="4020"/>
            <ac:spMk id="14" creationId="{0478BB77-2001-EF26-A260-BA8E8AF808FC}"/>
          </ac:spMkLst>
        </pc:spChg>
        <pc:graphicFrameChg chg="mod">
          <ac:chgData name="Marcelo Prado - IEMI" userId="cdea57dd-07f9-478a-ae67-31e9ccbe195c" providerId="ADAL" clId="{46926963-D258-401A-9CBF-B155681A3B4E}" dt="2024-10-19T21:57:04.337" v="5239" actId="207"/>
          <ac:graphicFrameMkLst>
            <pc:docMk/>
            <pc:sldMk cId="3790084024" sldId="4020"/>
            <ac:graphicFrameMk id="5" creationId="{FE0F15F9-F004-6BE6-EA43-3E78050E342C}"/>
          </ac:graphicFrameMkLst>
        </pc:graphicFrameChg>
        <pc:cxnChg chg="mod">
          <ac:chgData name="Marcelo Prado - IEMI" userId="cdea57dd-07f9-478a-ae67-31e9ccbe195c" providerId="ADAL" clId="{46926963-D258-401A-9CBF-B155681A3B4E}" dt="2024-10-19T23:53:06.249" v="6446" actId="14100"/>
          <ac:cxnSpMkLst>
            <pc:docMk/>
            <pc:sldMk cId="3790084024" sldId="4020"/>
            <ac:cxnSpMk id="2" creationId="{65165CF3-B936-9323-2CCB-19137557FB58}"/>
          </ac:cxnSpMkLst>
        </pc:cxnChg>
        <pc:cxnChg chg="add del mod">
          <ac:chgData name="Marcelo Prado - IEMI" userId="cdea57dd-07f9-478a-ae67-31e9ccbe195c" providerId="ADAL" clId="{46926963-D258-401A-9CBF-B155681A3B4E}" dt="2024-10-19T23:53:09.409" v="6447" actId="478"/>
          <ac:cxnSpMkLst>
            <pc:docMk/>
            <pc:sldMk cId="3790084024" sldId="4020"/>
            <ac:cxnSpMk id="4" creationId="{CE3D22A1-AAF6-C303-1A19-0355A85C3DF3}"/>
          </ac:cxnSpMkLst>
        </pc:cxnChg>
        <pc:cxnChg chg="del mod ord">
          <ac:chgData name="Marcelo Prado - IEMI" userId="cdea57dd-07f9-478a-ae67-31e9ccbe195c" providerId="ADAL" clId="{46926963-D258-401A-9CBF-B155681A3B4E}" dt="2024-10-19T22:19:18.581" v="5509" actId="478"/>
          <ac:cxnSpMkLst>
            <pc:docMk/>
            <pc:sldMk cId="3790084024" sldId="4020"/>
            <ac:cxnSpMk id="11" creationId="{4473D07A-EB40-64C5-EFCF-64C57D3DFBE7}"/>
          </ac:cxnSpMkLst>
        </pc:cxnChg>
      </pc:sldChg>
      <pc:sldChg chg="addSp delSp modSp del mod">
        <pc:chgData name="Marcelo Prado - IEMI" userId="cdea57dd-07f9-478a-ae67-31e9ccbe195c" providerId="ADAL" clId="{46926963-D258-401A-9CBF-B155681A3B4E}" dt="2024-10-20T20:50:30.051" v="7641" actId="47"/>
        <pc:sldMkLst>
          <pc:docMk/>
          <pc:sldMk cId="3498235157" sldId="4021"/>
        </pc:sldMkLst>
        <pc:spChg chg="add mod">
          <ac:chgData name="Marcelo Prado - IEMI" userId="cdea57dd-07f9-478a-ae67-31e9ccbe195c" providerId="ADAL" clId="{46926963-D258-401A-9CBF-B155681A3B4E}" dt="2024-10-20T01:22:13.373" v="7288"/>
          <ac:spMkLst>
            <pc:docMk/>
            <pc:sldMk cId="3498235157" sldId="4021"/>
            <ac:spMk id="3" creationId="{11CF0CD9-0ACB-9CB5-EAED-71D56E08CE8D}"/>
          </ac:spMkLst>
        </pc:spChg>
        <pc:spChg chg="mod">
          <ac:chgData name="Marcelo Prado - IEMI" userId="cdea57dd-07f9-478a-ae67-31e9ccbe195c" providerId="ADAL" clId="{46926963-D258-401A-9CBF-B155681A3B4E}" dt="2024-10-19T22:20:11.566" v="5518" actId="208"/>
          <ac:spMkLst>
            <pc:docMk/>
            <pc:sldMk cId="3498235157" sldId="4021"/>
            <ac:spMk id="4" creationId="{9F790A26-3351-9539-0BFF-1BF80C7311CB}"/>
          </ac:spMkLst>
        </pc:spChg>
        <pc:spChg chg="del">
          <ac:chgData name="Marcelo Prado - IEMI" userId="cdea57dd-07f9-478a-ae67-31e9ccbe195c" providerId="ADAL" clId="{46926963-D258-401A-9CBF-B155681A3B4E}" dt="2024-10-20T00:48:02.567" v="6716" actId="478"/>
          <ac:spMkLst>
            <pc:docMk/>
            <pc:sldMk cId="3498235157" sldId="4021"/>
            <ac:spMk id="7" creationId="{CCF658B3-2B9F-7A85-10B2-F8F262FBBB3E}"/>
          </ac:spMkLst>
        </pc:spChg>
        <pc:spChg chg="add del mod">
          <ac:chgData name="Marcelo Prado - IEMI" userId="cdea57dd-07f9-478a-ae67-31e9ccbe195c" providerId="ADAL" clId="{46926963-D258-401A-9CBF-B155681A3B4E}" dt="2024-10-19T23:54:32.340" v="6465" actId="20577"/>
          <ac:spMkLst>
            <pc:docMk/>
            <pc:sldMk cId="3498235157" sldId="4021"/>
            <ac:spMk id="18" creationId="{45CCC099-DEC2-0156-7F7E-486830F3AFE6}"/>
          </ac:spMkLst>
        </pc:spChg>
        <pc:spChg chg="mod">
          <ac:chgData name="Marcelo Prado - IEMI" userId="cdea57dd-07f9-478a-ae67-31e9ccbe195c" providerId="ADAL" clId="{46926963-D258-401A-9CBF-B155681A3B4E}" dt="2024-10-19T23:54:59.749" v="6471" actId="20577"/>
          <ac:spMkLst>
            <pc:docMk/>
            <pc:sldMk cId="3498235157" sldId="4021"/>
            <ac:spMk id="29" creationId="{9841FA8E-B10F-4070-4FFF-EF7E8CE9CC39}"/>
          </ac:spMkLst>
        </pc:spChg>
        <pc:cxnChg chg="mod">
          <ac:chgData name="Marcelo Prado - IEMI" userId="cdea57dd-07f9-478a-ae67-31e9ccbe195c" providerId="ADAL" clId="{46926963-D258-401A-9CBF-B155681A3B4E}" dt="2024-10-19T23:54:01.966" v="6458" actId="14100"/>
          <ac:cxnSpMkLst>
            <pc:docMk/>
            <pc:sldMk cId="3498235157" sldId="4021"/>
            <ac:cxnSpMk id="11" creationId="{116E97A3-CA33-3302-9FC3-609E880835E1}"/>
          </ac:cxnSpMkLst>
        </pc:cxnChg>
        <pc:cxnChg chg="del mod">
          <ac:chgData name="Marcelo Prado - IEMI" userId="cdea57dd-07f9-478a-ae67-31e9ccbe195c" providerId="ADAL" clId="{46926963-D258-401A-9CBF-B155681A3B4E}" dt="2024-10-19T23:54:03.632" v="6459" actId="478"/>
          <ac:cxnSpMkLst>
            <pc:docMk/>
            <pc:sldMk cId="3498235157" sldId="4021"/>
            <ac:cxnSpMk id="30" creationId="{B9F5E0A8-32B3-3CAE-69EF-45E2038B3199}"/>
          </ac:cxnSpMkLst>
        </pc:cxnChg>
      </pc:sldChg>
      <pc:sldChg chg="del">
        <pc:chgData name="Marcelo Prado - IEMI" userId="cdea57dd-07f9-478a-ae67-31e9ccbe195c" providerId="ADAL" clId="{46926963-D258-401A-9CBF-B155681A3B4E}" dt="2024-10-19T22:18:04.532" v="5455" actId="47"/>
        <pc:sldMkLst>
          <pc:docMk/>
          <pc:sldMk cId="1034716558" sldId="4022"/>
        </pc:sldMkLst>
      </pc:sldChg>
      <pc:sldChg chg="addSp modSp del mod">
        <pc:chgData name="Marcelo Prado - IEMI" userId="cdea57dd-07f9-478a-ae67-31e9ccbe195c" providerId="ADAL" clId="{46926963-D258-401A-9CBF-B155681A3B4E}" dt="2024-10-20T00:55:32.121" v="6751" actId="47"/>
        <pc:sldMkLst>
          <pc:docMk/>
          <pc:sldMk cId="2712400583" sldId="4023"/>
        </pc:sldMkLst>
        <pc:spChg chg="mod">
          <ac:chgData name="Marcelo Prado - IEMI" userId="cdea57dd-07f9-478a-ae67-31e9ccbe195c" providerId="ADAL" clId="{46926963-D258-401A-9CBF-B155681A3B4E}" dt="2024-10-20T00:01:47.985" v="6499" actId="1076"/>
          <ac:spMkLst>
            <pc:docMk/>
            <pc:sldMk cId="2712400583" sldId="4023"/>
            <ac:spMk id="5" creationId="{0FEF3893-8EE7-0736-476B-7AB44AFC9B94}"/>
          </ac:spMkLst>
        </pc:spChg>
        <pc:spChg chg="mod">
          <ac:chgData name="Marcelo Prado - IEMI" userId="cdea57dd-07f9-478a-ae67-31e9ccbe195c" providerId="ADAL" clId="{46926963-D258-401A-9CBF-B155681A3B4E}" dt="2024-10-20T00:01:57.889" v="6504" actId="1038"/>
          <ac:spMkLst>
            <pc:docMk/>
            <pc:sldMk cId="2712400583" sldId="4023"/>
            <ac:spMk id="7" creationId="{CCF658B3-2B9F-7A85-10B2-F8F262FBBB3E}"/>
          </ac:spMkLst>
        </pc:spChg>
        <pc:spChg chg="add mod">
          <ac:chgData name="Marcelo Prado - IEMI" userId="cdea57dd-07f9-478a-ae67-31e9ccbe195c" providerId="ADAL" clId="{46926963-D258-401A-9CBF-B155681A3B4E}" dt="2024-10-20T00:01:43.042" v="6498" actId="1036"/>
          <ac:spMkLst>
            <pc:docMk/>
            <pc:sldMk cId="2712400583" sldId="4023"/>
            <ac:spMk id="15" creationId="{A5762D29-5654-5830-59CE-367B1B16A6BB}"/>
          </ac:spMkLst>
        </pc:spChg>
        <pc:spChg chg="add mod">
          <ac:chgData name="Marcelo Prado - IEMI" userId="cdea57dd-07f9-478a-ae67-31e9ccbe195c" providerId="ADAL" clId="{46926963-D258-401A-9CBF-B155681A3B4E}" dt="2024-10-20T00:02:07.356" v="6507" actId="1076"/>
          <ac:spMkLst>
            <pc:docMk/>
            <pc:sldMk cId="2712400583" sldId="4023"/>
            <ac:spMk id="16" creationId="{22C45D1F-DA6A-64AE-9281-C664A016B69C}"/>
          </ac:spMkLst>
        </pc:spChg>
        <pc:spChg chg="add mod">
          <ac:chgData name="Marcelo Prado - IEMI" userId="cdea57dd-07f9-478a-ae67-31e9ccbe195c" providerId="ADAL" clId="{46926963-D258-401A-9CBF-B155681A3B4E}" dt="2024-10-20T00:02:07.356" v="6507" actId="1076"/>
          <ac:spMkLst>
            <pc:docMk/>
            <pc:sldMk cId="2712400583" sldId="4023"/>
            <ac:spMk id="19" creationId="{FE9250C5-3CDA-DDF5-9366-CC221C980518}"/>
          </ac:spMkLst>
        </pc:spChg>
        <pc:spChg chg="add mod">
          <ac:chgData name="Marcelo Prado - IEMI" userId="cdea57dd-07f9-478a-ae67-31e9ccbe195c" providerId="ADAL" clId="{46926963-D258-401A-9CBF-B155681A3B4E}" dt="2024-10-20T00:02:28.392" v="6510" actId="1076"/>
          <ac:spMkLst>
            <pc:docMk/>
            <pc:sldMk cId="2712400583" sldId="4023"/>
            <ac:spMk id="25" creationId="{C0914A05-0338-5451-BC8C-DFDD199DE665}"/>
          </ac:spMkLst>
        </pc:spChg>
        <pc:spChg chg="add mod">
          <ac:chgData name="Marcelo Prado - IEMI" userId="cdea57dd-07f9-478a-ae67-31e9ccbe195c" providerId="ADAL" clId="{46926963-D258-401A-9CBF-B155681A3B4E}" dt="2024-10-20T00:02:28.392" v="6510" actId="1076"/>
          <ac:spMkLst>
            <pc:docMk/>
            <pc:sldMk cId="2712400583" sldId="4023"/>
            <ac:spMk id="26" creationId="{6F13DB1D-8294-A383-B8A3-97A81798BE7C}"/>
          </ac:spMkLst>
        </pc:spChg>
        <pc:spChg chg="add mod">
          <ac:chgData name="Marcelo Prado - IEMI" userId="cdea57dd-07f9-478a-ae67-31e9ccbe195c" providerId="ADAL" clId="{46926963-D258-401A-9CBF-B155681A3B4E}" dt="2024-10-20T00:42:15.813" v="6557" actId="14100"/>
          <ac:spMkLst>
            <pc:docMk/>
            <pc:sldMk cId="2712400583" sldId="4023"/>
            <ac:spMk id="27" creationId="{58322EB1-76EC-C849-F935-4D7AFCC70AB6}"/>
          </ac:spMkLst>
        </pc:spChg>
      </pc:sldChg>
      <pc:sldChg chg="del">
        <pc:chgData name="Marcelo Prado - IEMI" userId="cdea57dd-07f9-478a-ae67-31e9ccbe195c" providerId="ADAL" clId="{46926963-D258-401A-9CBF-B155681A3B4E}" dt="2024-10-20T00:02:54.153" v="6555" actId="47"/>
        <pc:sldMkLst>
          <pc:docMk/>
          <pc:sldMk cId="4215692412" sldId="4024"/>
        </pc:sldMkLst>
      </pc:sldChg>
      <pc:sldChg chg="addSp delSp modSp del mod ord">
        <pc:chgData name="Marcelo Prado - IEMI" userId="cdea57dd-07f9-478a-ae67-31e9ccbe195c" providerId="ADAL" clId="{46926963-D258-401A-9CBF-B155681A3B4E}" dt="2024-10-20T21:24:02.865" v="8330" actId="47"/>
        <pc:sldMkLst>
          <pc:docMk/>
          <pc:sldMk cId="3154038418" sldId="4025"/>
        </pc:sldMkLst>
        <pc:spChg chg="mod">
          <ac:chgData name="Marcelo Prado - IEMI" userId="cdea57dd-07f9-478a-ae67-31e9ccbe195c" providerId="ADAL" clId="{46926963-D258-401A-9CBF-B155681A3B4E}" dt="2024-10-19T23:45:36.509" v="6370" actId="1035"/>
          <ac:spMkLst>
            <pc:docMk/>
            <pc:sldMk cId="3154038418" sldId="4025"/>
            <ac:spMk id="2" creationId="{2BF29833-50B0-83B8-6B84-B8F0D78B597E}"/>
          </ac:spMkLst>
        </pc:spChg>
        <pc:spChg chg="del">
          <ac:chgData name="Marcelo Prado - IEMI" userId="cdea57dd-07f9-478a-ae67-31e9ccbe195c" providerId="ADAL" clId="{46926963-D258-401A-9CBF-B155681A3B4E}" dt="2024-10-20T00:48:17.028" v="6718" actId="478"/>
          <ac:spMkLst>
            <pc:docMk/>
            <pc:sldMk cId="3154038418" sldId="4025"/>
            <ac:spMk id="7" creationId="{CCF658B3-2B9F-7A85-10B2-F8F262FBBB3E}"/>
          </ac:spMkLst>
        </pc:spChg>
        <pc:spChg chg="add mod">
          <ac:chgData name="Marcelo Prado - IEMI" userId="cdea57dd-07f9-478a-ae67-31e9ccbe195c" providerId="ADAL" clId="{46926963-D258-401A-9CBF-B155681A3B4E}" dt="2024-10-19T23:45:30.892" v="6358" actId="1038"/>
          <ac:spMkLst>
            <pc:docMk/>
            <pc:sldMk cId="3154038418" sldId="4025"/>
            <ac:spMk id="8" creationId="{ABEEC448-7107-DCD9-86A7-4CA6C729156F}"/>
          </ac:spMkLst>
        </pc:spChg>
        <pc:spChg chg="mod">
          <ac:chgData name="Marcelo Prado - IEMI" userId="cdea57dd-07f9-478a-ae67-31e9ccbe195c" providerId="ADAL" clId="{46926963-D258-401A-9CBF-B155681A3B4E}" dt="2024-10-19T23:45:30.892" v="6358" actId="1038"/>
          <ac:spMkLst>
            <pc:docMk/>
            <pc:sldMk cId="3154038418" sldId="4025"/>
            <ac:spMk id="17" creationId="{937D4DE3-AA75-963D-CE97-F95A977ED118}"/>
          </ac:spMkLst>
        </pc:spChg>
        <pc:spChg chg="add mod">
          <ac:chgData name="Marcelo Prado - IEMI" userId="cdea57dd-07f9-478a-ae67-31e9ccbe195c" providerId="ADAL" clId="{46926963-D258-401A-9CBF-B155681A3B4E}" dt="2024-10-20T01:25:56.142" v="7308" actId="1076"/>
          <ac:spMkLst>
            <pc:docMk/>
            <pc:sldMk cId="3154038418" sldId="4025"/>
            <ac:spMk id="24" creationId="{260D780A-44C3-6BD4-DF65-CAFF042F3031}"/>
          </ac:spMkLst>
        </pc:spChg>
        <pc:spChg chg="add del mod">
          <ac:chgData name="Marcelo Prado - IEMI" userId="cdea57dd-07f9-478a-ae67-31e9ccbe195c" providerId="ADAL" clId="{46926963-D258-401A-9CBF-B155681A3B4E}" dt="2024-10-20T01:22:50.294" v="7291" actId="478"/>
          <ac:spMkLst>
            <pc:docMk/>
            <pc:sldMk cId="3154038418" sldId="4025"/>
            <ac:spMk id="25" creationId="{B5ABB82D-21BC-20AC-03D4-39FB0648D881}"/>
          </ac:spMkLst>
        </pc:spChg>
        <pc:spChg chg="mod">
          <ac:chgData name="Marcelo Prado - IEMI" userId="cdea57dd-07f9-478a-ae67-31e9ccbe195c" providerId="ADAL" clId="{46926963-D258-401A-9CBF-B155681A3B4E}" dt="2024-10-19T23:51:30.301" v="6442" actId="20577"/>
          <ac:spMkLst>
            <pc:docMk/>
            <pc:sldMk cId="3154038418" sldId="4025"/>
            <ac:spMk id="27" creationId="{0EEACAA2-D38D-472D-0DA0-3AA7C6DB792A}"/>
          </ac:spMkLst>
        </pc:spChg>
        <pc:spChg chg="mod">
          <ac:chgData name="Marcelo Prado - IEMI" userId="cdea57dd-07f9-478a-ae67-31e9ccbe195c" providerId="ADAL" clId="{46926963-D258-401A-9CBF-B155681A3B4E}" dt="2024-10-19T23:51:07.861" v="6437" actId="20577"/>
          <ac:spMkLst>
            <pc:docMk/>
            <pc:sldMk cId="3154038418" sldId="4025"/>
            <ac:spMk id="28" creationId="{1254A4BB-3A8D-70C5-C26A-715B218525CF}"/>
          </ac:spMkLst>
        </pc:spChg>
        <pc:graphicFrameChg chg="del">
          <ac:chgData name="Marcelo Prado - IEMI" userId="cdea57dd-07f9-478a-ae67-31e9ccbe195c" providerId="ADAL" clId="{46926963-D258-401A-9CBF-B155681A3B4E}" dt="2024-10-19T23:44:00.740" v="6304" actId="478"/>
          <ac:graphicFrameMkLst>
            <pc:docMk/>
            <pc:sldMk cId="3154038418" sldId="4025"/>
            <ac:graphicFrameMk id="3" creationId="{7482E3B1-9CC7-942F-AF28-77D19EE20CB7}"/>
          </ac:graphicFrameMkLst>
        </pc:graphicFrameChg>
        <pc:graphicFrameChg chg="add mod ord">
          <ac:chgData name="Marcelo Prado - IEMI" userId="cdea57dd-07f9-478a-ae67-31e9ccbe195c" providerId="ADAL" clId="{46926963-D258-401A-9CBF-B155681A3B4E}" dt="2024-10-19T23:50:30.077" v="6430" actId="207"/>
          <ac:graphicFrameMkLst>
            <pc:docMk/>
            <pc:sldMk cId="3154038418" sldId="4025"/>
            <ac:graphicFrameMk id="4" creationId="{2479B57B-493E-6CF0-3D86-EEC47FC00E54}"/>
          </ac:graphicFrameMkLst>
        </pc:graphicFrameChg>
        <pc:cxnChg chg="mod">
          <ac:chgData name="Marcelo Prado - IEMI" userId="cdea57dd-07f9-478a-ae67-31e9ccbe195c" providerId="ADAL" clId="{46926963-D258-401A-9CBF-B155681A3B4E}" dt="2024-10-19T23:46:22.946" v="6403" actId="14100"/>
          <ac:cxnSpMkLst>
            <pc:docMk/>
            <pc:sldMk cId="3154038418" sldId="4025"/>
            <ac:cxnSpMk id="10" creationId="{212451CB-BA27-85E5-19DD-87F1A6018022}"/>
          </ac:cxnSpMkLst>
        </pc:cxnChg>
        <pc:cxnChg chg="mod">
          <ac:chgData name="Marcelo Prado - IEMI" userId="cdea57dd-07f9-478a-ae67-31e9ccbe195c" providerId="ADAL" clId="{46926963-D258-401A-9CBF-B155681A3B4E}" dt="2024-10-19T23:46:26.680" v="6405" actId="1037"/>
          <ac:cxnSpMkLst>
            <pc:docMk/>
            <pc:sldMk cId="3154038418" sldId="4025"/>
            <ac:cxnSpMk id="15" creationId="{6E7A4281-5EF5-6026-9140-4143300FFA5B}"/>
          </ac:cxnSpMkLst>
        </pc:cxnChg>
        <pc:cxnChg chg="mod">
          <ac:chgData name="Marcelo Prado - IEMI" userId="cdea57dd-07f9-478a-ae67-31e9ccbe195c" providerId="ADAL" clId="{46926963-D258-401A-9CBF-B155681A3B4E}" dt="2024-10-19T23:46:10.258" v="6394" actId="1037"/>
          <ac:cxnSpMkLst>
            <pc:docMk/>
            <pc:sldMk cId="3154038418" sldId="4025"/>
            <ac:cxnSpMk id="16" creationId="{5B26D6CB-0AEF-32EE-4DBD-C78ED6E15128}"/>
          </ac:cxnSpMkLst>
        </pc:cxnChg>
        <pc:cxnChg chg="mod">
          <ac:chgData name="Marcelo Prado - IEMI" userId="cdea57dd-07f9-478a-ae67-31e9ccbe195c" providerId="ADAL" clId="{46926963-D258-401A-9CBF-B155681A3B4E}" dt="2024-10-19T23:47:44.410" v="6425" actId="1076"/>
          <ac:cxnSpMkLst>
            <pc:docMk/>
            <pc:sldMk cId="3154038418" sldId="4025"/>
            <ac:cxnSpMk id="21" creationId="{E8B9B313-691E-FBA3-D0A1-D7D07A869477}"/>
          </ac:cxnSpMkLst>
        </pc:cxnChg>
        <pc:cxnChg chg="mod">
          <ac:chgData name="Marcelo Prado - IEMI" userId="cdea57dd-07f9-478a-ae67-31e9ccbe195c" providerId="ADAL" clId="{46926963-D258-401A-9CBF-B155681A3B4E}" dt="2024-10-19T23:46:44.819" v="6411" actId="14100"/>
          <ac:cxnSpMkLst>
            <pc:docMk/>
            <pc:sldMk cId="3154038418" sldId="4025"/>
            <ac:cxnSpMk id="22" creationId="{171477AC-FB06-609F-BC22-4FDDB9D07299}"/>
          </ac:cxnSpMkLst>
        </pc:cxnChg>
        <pc:cxnChg chg="mod">
          <ac:chgData name="Marcelo Prado - IEMI" userId="cdea57dd-07f9-478a-ae67-31e9ccbe195c" providerId="ADAL" clId="{46926963-D258-401A-9CBF-B155681A3B4E}" dt="2024-10-19T23:47:01.299" v="6421" actId="1037"/>
          <ac:cxnSpMkLst>
            <pc:docMk/>
            <pc:sldMk cId="3154038418" sldId="4025"/>
            <ac:cxnSpMk id="26" creationId="{B279FDB0-2D42-74F7-CFA2-B0E30831931C}"/>
          </ac:cxnSpMkLst>
        </pc:cxnChg>
      </pc:sldChg>
      <pc:sldChg chg="del">
        <pc:chgData name="Marcelo Prado - IEMI" userId="cdea57dd-07f9-478a-ae67-31e9ccbe195c" providerId="ADAL" clId="{46926963-D258-401A-9CBF-B155681A3B4E}" dt="2024-10-20T00:02:56.841" v="6556" actId="47"/>
        <pc:sldMkLst>
          <pc:docMk/>
          <pc:sldMk cId="1125658195" sldId="4026"/>
        </pc:sldMkLst>
      </pc:sldChg>
      <pc:sldChg chg="del">
        <pc:chgData name="Marcelo Prado - IEMI" userId="cdea57dd-07f9-478a-ae67-31e9ccbe195c" providerId="ADAL" clId="{46926963-D258-401A-9CBF-B155681A3B4E}" dt="2024-10-19T23:13:38.420" v="6169" actId="47"/>
        <pc:sldMkLst>
          <pc:docMk/>
          <pc:sldMk cId="2505894023" sldId="4027"/>
        </pc:sldMkLst>
      </pc:sldChg>
      <pc:sldChg chg="addSp modSp del">
        <pc:chgData name="Marcelo Prado - IEMI" userId="cdea57dd-07f9-478a-ae67-31e9ccbe195c" providerId="ADAL" clId="{46926963-D258-401A-9CBF-B155681A3B4E}" dt="2024-10-20T01:31:52.378" v="7345" actId="47"/>
        <pc:sldMkLst>
          <pc:docMk/>
          <pc:sldMk cId="1371453318" sldId="4029"/>
        </pc:sldMkLst>
        <pc:spChg chg="add mod">
          <ac:chgData name="Marcelo Prado - IEMI" userId="cdea57dd-07f9-478a-ae67-31e9ccbe195c" providerId="ADAL" clId="{46926963-D258-401A-9CBF-B155681A3B4E}" dt="2024-10-20T01:26:16.338" v="7309"/>
          <ac:spMkLst>
            <pc:docMk/>
            <pc:sldMk cId="1371453318" sldId="4029"/>
            <ac:spMk id="2" creationId="{DECA7337-F2B8-004A-C1E7-1D0659711377}"/>
          </ac:spMkLst>
        </pc:spChg>
      </pc:sldChg>
      <pc:sldChg chg="addSp modSp del">
        <pc:chgData name="Marcelo Prado - IEMI" userId="cdea57dd-07f9-478a-ae67-31e9ccbe195c" providerId="ADAL" clId="{46926963-D258-401A-9CBF-B155681A3B4E}" dt="2024-10-20T01:31:51.481" v="7344" actId="47"/>
        <pc:sldMkLst>
          <pc:docMk/>
          <pc:sldMk cId="392162492" sldId="4030"/>
        </pc:sldMkLst>
        <pc:spChg chg="add mod">
          <ac:chgData name="Marcelo Prado - IEMI" userId="cdea57dd-07f9-478a-ae67-31e9ccbe195c" providerId="ADAL" clId="{46926963-D258-401A-9CBF-B155681A3B4E}" dt="2024-10-20T01:26:20.902" v="7310"/>
          <ac:spMkLst>
            <pc:docMk/>
            <pc:sldMk cId="392162492" sldId="4030"/>
            <ac:spMk id="4" creationId="{54CD1AC8-47EF-1759-7634-7632D667EBC6}"/>
          </ac:spMkLst>
        </pc:spChg>
      </pc:sldChg>
      <pc:sldChg chg="del">
        <pc:chgData name="Marcelo Prado - IEMI" userId="cdea57dd-07f9-478a-ae67-31e9ccbe195c" providerId="ADAL" clId="{46926963-D258-401A-9CBF-B155681A3B4E}" dt="2024-10-20T00:57:42.515" v="6764" actId="47"/>
        <pc:sldMkLst>
          <pc:docMk/>
          <pc:sldMk cId="1654272000" sldId="4031"/>
        </pc:sldMkLst>
      </pc:sldChg>
      <pc:sldChg chg="del">
        <pc:chgData name="Marcelo Prado - IEMI" userId="cdea57dd-07f9-478a-ae67-31e9ccbe195c" providerId="ADAL" clId="{46926963-D258-401A-9CBF-B155681A3B4E}" dt="2024-10-20T00:57:43.638" v="6765" actId="47"/>
        <pc:sldMkLst>
          <pc:docMk/>
          <pc:sldMk cId="3059097685" sldId="4032"/>
        </pc:sldMkLst>
      </pc:sldChg>
      <pc:sldChg chg="del">
        <pc:chgData name="Marcelo Prado - IEMI" userId="cdea57dd-07f9-478a-ae67-31e9ccbe195c" providerId="ADAL" clId="{46926963-D258-401A-9CBF-B155681A3B4E}" dt="2024-10-20T00:57:49.384" v="6767" actId="47"/>
        <pc:sldMkLst>
          <pc:docMk/>
          <pc:sldMk cId="1963786517" sldId="4035"/>
        </pc:sldMkLst>
      </pc:sldChg>
      <pc:sldChg chg="del">
        <pc:chgData name="Marcelo Prado - IEMI" userId="cdea57dd-07f9-478a-ae67-31e9ccbe195c" providerId="ADAL" clId="{46926963-D258-401A-9CBF-B155681A3B4E}" dt="2024-10-20T00:57:58.662" v="6768" actId="47"/>
        <pc:sldMkLst>
          <pc:docMk/>
          <pc:sldMk cId="1153253217" sldId="4036"/>
        </pc:sldMkLst>
      </pc:sldChg>
      <pc:sldChg chg="del">
        <pc:chgData name="Marcelo Prado - IEMI" userId="cdea57dd-07f9-478a-ae67-31e9ccbe195c" providerId="ADAL" clId="{46926963-D258-401A-9CBF-B155681A3B4E}" dt="2024-10-20T00:58:22.525" v="6770" actId="47"/>
        <pc:sldMkLst>
          <pc:docMk/>
          <pc:sldMk cId="3469563406" sldId="4039"/>
        </pc:sldMkLst>
      </pc:sldChg>
      <pc:sldChg chg="addSp delSp modSp mod ord modAnim">
        <pc:chgData name="Marcelo Prado - IEMI" userId="cdea57dd-07f9-478a-ae67-31e9ccbe195c" providerId="ADAL" clId="{46926963-D258-401A-9CBF-B155681A3B4E}" dt="2024-10-28T16:28:08.353" v="10023" actId="404"/>
        <pc:sldMkLst>
          <pc:docMk/>
          <pc:sldMk cId="1822491120" sldId="4042"/>
        </pc:sldMkLst>
        <pc:spChg chg="add mod">
          <ac:chgData name="Marcelo Prado - IEMI" userId="cdea57dd-07f9-478a-ae67-31e9ccbe195c" providerId="ADAL" clId="{46926963-D258-401A-9CBF-B155681A3B4E}" dt="2024-10-28T16:28:08.353" v="10023" actId="404"/>
          <ac:spMkLst>
            <pc:docMk/>
            <pc:sldMk cId="1822491120" sldId="4042"/>
            <ac:spMk id="3" creationId="{477F7E64-A756-5714-1F82-A0341A832251}"/>
          </ac:spMkLst>
        </pc:spChg>
        <pc:spChg chg="add del mod ord">
          <ac:chgData name="Marcelo Prado - IEMI" userId="cdea57dd-07f9-478a-ae67-31e9ccbe195c" providerId="ADAL" clId="{46926963-D258-401A-9CBF-B155681A3B4E}" dt="2024-10-20T20:54:56.078" v="7689" actId="478"/>
          <ac:spMkLst>
            <pc:docMk/>
            <pc:sldMk cId="1822491120" sldId="4042"/>
            <ac:spMk id="3" creationId="{865060A4-9598-703A-6ED0-875E49F049AD}"/>
          </ac:spMkLst>
        </pc:spChg>
        <pc:spChg chg="add del mod">
          <ac:chgData name="Marcelo Prado - IEMI" userId="cdea57dd-07f9-478a-ae67-31e9ccbe195c" providerId="ADAL" clId="{46926963-D258-401A-9CBF-B155681A3B4E}" dt="2024-10-20T20:54:56.078" v="7689" actId="478"/>
          <ac:spMkLst>
            <pc:docMk/>
            <pc:sldMk cId="1822491120" sldId="4042"/>
            <ac:spMk id="5" creationId="{36276527-AE52-42BA-FEA4-16707E929FAC}"/>
          </ac:spMkLst>
        </pc:spChg>
        <pc:spChg chg="del">
          <ac:chgData name="Marcelo Prado - IEMI" userId="cdea57dd-07f9-478a-ae67-31e9ccbe195c" providerId="ADAL" clId="{46926963-D258-401A-9CBF-B155681A3B4E}" dt="2024-10-20T21:13:16.119" v="7908" actId="478"/>
          <ac:spMkLst>
            <pc:docMk/>
            <pc:sldMk cId="1822491120" sldId="4042"/>
            <ac:spMk id="7" creationId="{CCF658B3-2B9F-7A85-10B2-F8F262FBBB3E}"/>
          </ac:spMkLst>
        </pc:spChg>
        <pc:spChg chg="add del mod">
          <ac:chgData name="Marcelo Prado - IEMI" userId="cdea57dd-07f9-478a-ae67-31e9ccbe195c" providerId="ADAL" clId="{46926963-D258-401A-9CBF-B155681A3B4E}" dt="2024-10-20T01:27:24.527" v="7319" actId="478"/>
          <ac:spMkLst>
            <pc:docMk/>
            <pc:sldMk cId="1822491120" sldId="4042"/>
            <ac:spMk id="8" creationId="{9DF13041-7AD2-1E35-A794-56FDE86B8470}"/>
          </ac:spMkLst>
        </pc:spChg>
        <pc:spChg chg="add del mod">
          <ac:chgData name="Marcelo Prado - IEMI" userId="cdea57dd-07f9-478a-ae67-31e9ccbe195c" providerId="ADAL" clId="{46926963-D258-401A-9CBF-B155681A3B4E}" dt="2024-10-20T20:54:56.078" v="7689" actId="478"/>
          <ac:spMkLst>
            <pc:docMk/>
            <pc:sldMk cId="1822491120" sldId="4042"/>
            <ac:spMk id="8" creationId="{AF9AD5BD-54BE-E39F-2680-015DB4C52ADF}"/>
          </ac:spMkLst>
        </pc:spChg>
        <pc:spChg chg="add mod">
          <ac:chgData name="Marcelo Prado - IEMI" userId="cdea57dd-07f9-478a-ae67-31e9ccbe195c" providerId="ADAL" clId="{46926963-D258-401A-9CBF-B155681A3B4E}" dt="2024-10-20T20:59:39.909" v="7792" actId="2085"/>
          <ac:spMkLst>
            <pc:docMk/>
            <pc:sldMk cId="1822491120" sldId="4042"/>
            <ac:spMk id="9" creationId="{204EA0D4-37D1-49A1-9C7B-CFBC77E96B22}"/>
          </ac:spMkLst>
        </pc:spChg>
        <pc:spChg chg="add mod">
          <ac:chgData name="Marcelo Prado - IEMI" userId="cdea57dd-07f9-478a-ae67-31e9ccbe195c" providerId="ADAL" clId="{46926963-D258-401A-9CBF-B155681A3B4E}" dt="2024-10-20T20:59:45.873" v="7794" actId="1076"/>
          <ac:spMkLst>
            <pc:docMk/>
            <pc:sldMk cId="1822491120" sldId="4042"/>
            <ac:spMk id="10" creationId="{5647E5EA-833B-3093-0AF5-1876BDF63B0B}"/>
          </ac:spMkLst>
        </pc:spChg>
        <pc:spChg chg="add del mod">
          <ac:chgData name="Marcelo Prado - IEMI" userId="cdea57dd-07f9-478a-ae67-31e9ccbe195c" providerId="ADAL" clId="{46926963-D258-401A-9CBF-B155681A3B4E}" dt="2024-10-20T21:00:05.495" v="7803" actId="478"/>
          <ac:spMkLst>
            <pc:docMk/>
            <pc:sldMk cId="1822491120" sldId="4042"/>
            <ac:spMk id="11" creationId="{7C7D0D24-0BA0-6485-B846-3BDA033725CD}"/>
          </ac:spMkLst>
        </pc:spChg>
        <pc:spChg chg="add mod">
          <ac:chgData name="Marcelo Prado - IEMI" userId="cdea57dd-07f9-478a-ae67-31e9ccbe195c" providerId="ADAL" clId="{46926963-D258-401A-9CBF-B155681A3B4E}" dt="2024-10-25T15:46:14.494" v="9381" actId="1035"/>
          <ac:spMkLst>
            <pc:docMk/>
            <pc:sldMk cId="1822491120" sldId="4042"/>
            <ac:spMk id="12" creationId="{C982E1CC-F6F6-76DC-51EA-47D13569FE81}"/>
          </ac:spMkLst>
        </pc:spChg>
        <pc:spChg chg="add mod">
          <ac:chgData name="Marcelo Prado - IEMI" userId="cdea57dd-07f9-478a-ae67-31e9ccbe195c" providerId="ADAL" clId="{46926963-D258-401A-9CBF-B155681A3B4E}" dt="2024-10-25T15:48:53.777" v="9382" actId="20577"/>
          <ac:spMkLst>
            <pc:docMk/>
            <pc:sldMk cId="1822491120" sldId="4042"/>
            <ac:spMk id="13" creationId="{979261F6-DE33-8046-9813-E50383C95813}"/>
          </ac:spMkLst>
        </pc:spChg>
        <pc:cxnChg chg="del mod">
          <ac:chgData name="Marcelo Prado - IEMI" userId="cdea57dd-07f9-478a-ae67-31e9ccbe195c" providerId="ADAL" clId="{46926963-D258-401A-9CBF-B155681A3B4E}" dt="2024-10-20T21:13:47.327" v="7915" actId="478"/>
          <ac:cxnSpMkLst>
            <pc:docMk/>
            <pc:sldMk cId="1822491120" sldId="4042"/>
            <ac:cxnSpMk id="20" creationId="{408DD813-B4DF-B031-89E0-262BD2B79173}"/>
          </ac:cxnSpMkLst>
        </pc:cxnChg>
      </pc:sldChg>
      <pc:sldChg chg="addSp delSp modSp del mod">
        <pc:chgData name="Marcelo Prado - IEMI" userId="cdea57dd-07f9-478a-ae67-31e9ccbe195c" providerId="ADAL" clId="{46926963-D258-401A-9CBF-B155681A3B4E}" dt="2024-10-20T01:28:28.219" v="7320" actId="47"/>
        <pc:sldMkLst>
          <pc:docMk/>
          <pc:sldMk cId="1167065749" sldId="4043"/>
        </pc:sldMkLst>
        <pc:spChg chg="add mod">
          <ac:chgData name="Marcelo Prado - IEMI" userId="cdea57dd-07f9-478a-ae67-31e9ccbe195c" providerId="ADAL" clId="{46926963-D258-401A-9CBF-B155681A3B4E}" dt="2024-10-20T01:02:01.728" v="6789" actId="14100"/>
          <ac:spMkLst>
            <pc:docMk/>
            <pc:sldMk cId="1167065749" sldId="4043"/>
            <ac:spMk id="2" creationId="{66B117D4-C11F-0B06-44BD-221957DA9EDB}"/>
          </ac:spMkLst>
        </pc:spChg>
        <pc:spChg chg="add del mod">
          <ac:chgData name="Marcelo Prado - IEMI" userId="cdea57dd-07f9-478a-ae67-31e9ccbe195c" providerId="ADAL" clId="{46926963-D258-401A-9CBF-B155681A3B4E}" dt="2024-10-20T01:27:03.507" v="7316" actId="478"/>
          <ac:spMkLst>
            <pc:docMk/>
            <pc:sldMk cId="1167065749" sldId="4043"/>
            <ac:spMk id="3" creationId="{2D40D9CB-27DB-1FD0-2B20-12BE2B48CDFC}"/>
          </ac:spMkLst>
        </pc:spChg>
        <pc:spChg chg="add mod">
          <ac:chgData name="Marcelo Prado - IEMI" userId="cdea57dd-07f9-478a-ae67-31e9ccbe195c" providerId="ADAL" clId="{46926963-D258-401A-9CBF-B155681A3B4E}" dt="2024-10-20T01:27:06.319" v="7317"/>
          <ac:spMkLst>
            <pc:docMk/>
            <pc:sldMk cId="1167065749" sldId="4043"/>
            <ac:spMk id="4" creationId="{EF53A545-79A3-C081-E808-702E3C1BFD21}"/>
          </ac:spMkLst>
        </pc:spChg>
        <pc:spChg chg="mod">
          <ac:chgData name="Marcelo Prado - IEMI" userId="cdea57dd-07f9-478a-ae67-31e9ccbe195c" providerId="ADAL" clId="{46926963-D258-401A-9CBF-B155681A3B4E}" dt="2024-10-20T01:01:02.136" v="6782" actId="1076"/>
          <ac:spMkLst>
            <pc:docMk/>
            <pc:sldMk cId="1167065749" sldId="4043"/>
            <ac:spMk id="11" creationId="{9469186F-183C-E63D-3F29-146A18DFC022}"/>
          </ac:spMkLst>
        </pc:spChg>
      </pc:sldChg>
      <pc:sldChg chg="addSp modSp del mod">
        <pc:chgData name="Marcelo Prado - IEMI" userId="cdea57dd-07f9-478a-ae67-31e9ccbe195c" providerId="ADAL" clId="{46926963-D258-401A-9CBF-B155681A3B4E}" dt="2024-10-20T01:28:29.226" v="7321" actId="47"/>
        <pc:sldMkLst>
          <pc:docMk/>
          <pc:sldMk cId="3720252049" sldId="4044"/>
        </pc:sldMkLst>
        <pc:spChg chg="add mod">
          <ac:chgData name="Marcelo Prado - IEMI" userId="cdea57dd-07f9-478a-ae67-31e9ccbe195c" providerId="ADAL" clId="{46926963-D258-401A-9CBF-B155681A3B4E}" dt="2024-10-20T00:59:44.817" v="6777" actId="14100"/>
          <ac:spMkLst>
            <pc:docMk/>
            <pc:sldMk cId="3720252049" sldId="4044"/>
            <ac:spMk id="2" creationId="{38ED274C-4153-5493-A0CF-7F90E29DB126}"/>
          </ac:spMkLst>
        </pc:spChg>
        <pc:spChg chg="add mod">
          <ac:chgData name="Marcelo Prado - IEMI" userId="cdea57dd-07f9-478a-ae67-31e9ccbe195c" providerId="ADAL" clId="{46926963-D258-401A-9CBF-B155681A3B4E}" dt="2024-10-20T01:00:04.215" v="6779" actId="1076"/>
          <ac:spMkLst>
            <pc:docMk/>
            <pc:sldMk cId="3720252049" sldId="4044"/>
            <ac:spMk id="3" creationId="{45073B72-7487-C9B5-58F2-54F5036F4B48}"/>
          </ac:spMkLst>
        </pc:spChg>
        <pc:spChg chg="add mod">
          <ac:chgData name="Marcelo Prado - IEMI" userId="cdea57dd-07f9-478a-ae67-31e9ccbe195c" providerId="ADAL" clId="{46926963-D258-401A-9CBF-B155681A3B4E}" dt="2024-10-20T01:26:48.026" v="7312"/>
          <ac:spMkLst>
            <pc:docMk/>
            <pc:sldMk cId="3720252049" sldId="4044"/>
            <ac:spMk id="4" creationId="{1F150BEB-A155-94FA-07A6-C2EE3EFDBD26}"/>
          </ac:spMkLst>
        </pc:spChg>
      </pc:sldChg>
      <pc:sldChg chg="del">
        <pc:chgData name="Marcelo Prado - IEMI" userId="cdea57dd-07f9-478a-ae67-31e9ccbe195c" providerId="ADAL" clId="{46926963-D258-401A-9CBF-B155681A3B4E}" dt="2024-10-20T01:00:08.932" v="6780" actId="47"/>
        <pc:sldMkLst>
          <pc:docMk/>
          <pc:sldMk cId="3395678450" sldId="4045"/>
        </pc:sldMkLst>
      </pc:sldChg>
      <pc:sldChg chg="del">
        <pc:chgData name="Marcelo Prado - IEMI" userId="cdea57dd-07f9-478a-ae67-31e9ccbe195c" providerId="ADAL" clId="{46926963-D258-401A-9CBF-B155681A3B4E}" dt="2024-10-20T01:04:12.487" v="6825" actId="47"/>
        <pc:sldMkLst>
          <pc:docMk/>
          <pc:sldMk cId="4096334551" sldId="4046"/>
        </pc:sldMkLst>
      </pc:sldChg>
      <pc:sldChg chg="addSp modSp del">
        <pc:chgData name="Marcelo Prado - IEMI" userId="cdea57dd-07f9-478a-ae67-31e9ccbe195c" providerId="ADAL" clId="{46926963-D258-401A-9CBF-B155681A3B4E}" dt="2024-10-20T01:28:31.164" v="7322" actId="47"/>
        <pc:sldMkLst>
          <pc:docMk/>
          <pc:sldMk cId="340757256" sldId="4048"/>
        </pc:sldMkLst>
        <pc:spChg chg="add mod">
          <ac:chgData name="Marcelo Prado - IEMI" userId="cdea57dd-07f9-478a-ae67-31e9ccbe195c" providerId="ADAL" clId="{46926963-D258-401A-9CBF-B155681A3B4E}" dt="2024-10-20T01:26:44.289" v="7311"/>
          <ac:spMkLst>
            <pc:docMk/>
            <pc:sldMk cId="340757256" sldId="4048"/>
            <ac:spMk id="5" creationId="{5B6DEE9B-49EF-6E70-98F9-C42861EA4AB3}"/>
          </ac:spMkLst>
        </pc:spChg>
      </pc:sldChg>
      <pc:sldChg chg="del">
        <pc:chgData name="Marcelo Prado - IEMI" userId="cdea57dd-07f9-478a-ae67-31e9ccbe195c" providerId="ADAL" clId="{46926963-D258-401A-9CBF-B155681A3B4E}" dt="2024-10-20T01:04:23.162" v="6827" actId="47"/>
        <pc:sldMkLst>
          <pc:docMk/>
          <pc:sldMk cId="3193731933" sldId="4049"/>
        </pc:sldMkLst>
      </pc:sldChg>
      <pc:sldChg chg="del">
        <pc:chgData name="Marcelo Prado - IEMI" userId="cdea57dd-07f9-478a-ae67-31e9ccbe195c" providerId="ADAL" clId="{46926963-D258-401A-9CBF-B155681A3B4E}" dt="2024-10-19T15:24:21.112" v="278" actId="47"/>
        <pc:sldMkLst>
          <pc:docMk/>
          <pc:sldMk cId="158282795" sldId="4051"/>
        </pc:sldMkLst>
      </pc:sldChg>
      <pc:sldChg chg="del">
        <pc:chgData name="Marcelo Prado - IEMI" userId="cdea57dd-07f9-478a-ae67-31e9ccbe195c" providerId="ADAL" clId="{46926963-D258-401A-9CBF-B155681A3B4E}" dt="2024-10-19T22:14:34.788" v="5410" actId="47"/>
        <pc:sldMkLst>
          <pc:docMk/>
          <pc:sldMk cId="543860569" sldId="4052"/>
        </pc:sldMkLst>
      </pc:sldChg>
      <pc:sldChg chg="addSp modSp del mod">
        <pc:chgData name="Marcelo Prado - IEMI" userId="cdea57dd-07f9-478a-ae67-31e9ccbe195c" providerId="ADAL" clId="{46926963-D258-401A-9CBF-B155681A3B4E}" dt="2024-10-19T22:14:29.203" v="5406" actId="47"/>
        <pc:sldMkLst>
          <pc:docMk/>
          <pc:sldMk cId="2147578855" sldId="4053"/>
        </pc:sldMkLst>
        <pc:spChg chg="add mod">
          <ac:chgData name="Marcelo Prado - IEMI" userId="cdea57dd-07f9-478a-ae67-31e9ccbe195c" providerId="ADAL" clId="{46926963-D258-401A-9CBF-B155681A3B4E}" dt="2024-10-19T22:09:28.481" v="5306" actId="14100"/>
          <ac:spMkLst>
            <pc:docMk/>
            <pc:sldMk cId="2147578855" sldId="4053"/>
            <ac:spMk id="4" creationId="{28685C42-DC1A-78C7-01C6-C4656321898D}"/>
          </ac:spMkLst>
        </pc:spChg>
        <pc:spChg chg="add mod">
          <ac:chgData name="Marcelo Prado - IEMI" userId="cdea57dd-07f9-478a-ae67-31e9ccbe195c" providerId="ADAL" clId="{46926963-D258-401A-9CBF-B155681A3B4E}" dt="2024-10-19T22:10:10.425" v="5361" actId="14100"/>
          <ac:spMkLst>
            <pc:docMk/>
            <pc:sldMk cId="2147578855" sldId="4053"/>
            <ac:spMk id="8" creationId="{3519FA83-B11C-9948-8B7E-EA8140562095}"/>
          </ac:spMkLst>
        </pc:spChg>
        <pc:spChg chg="mod">
          <ac:chgData name="Marcelo Prado - IEMI" userId="cdea57dd-07f9-478a-ae67-31e9ccbe195c" providerId="ADAL" clId="{46926963-D258-401A-9CBF-B155681A3B4E}" dt="2024-10-19T22:09:55.428" v="5356" actId="1038"/>
          <ac:spMkLst>
            <pc:docMk/>
            <pc:sldMk cId="2147578855" sldId="4053"/>
            <ac:spMk id="15" creationId="{E407636E-8912-534B-7BDA-70A7C902F15E}"/>
          </ac:spMkLst>
        </pc:spChg>
        <pc:spChg chg="mod">
          <ac:chgData name="Marcelo Prado - IEMI" userId="cdea57dd-07f9-478a-ae67-31e9ccbe195c" providerId="ADAL" clId="{46926963-D258-401A-9CBF-B155681A3B4E}" dt="2024-10-19T22:09:57.953" v="5360" actId="1038"/>
          <ac:spMkLst>
            <pc:docMk/>
            <pc:sldMk cId="2147578855" sldId="4053"/>
            <ac:spMk id="16" creationId="{F9836418-8AEA-39D8-D342-E0D8AAD3A3B3}"/>
          </ac:spMkLst>
        </pc:spChg>
      </pc:sldChg>
      <pc:sldChg chg="addSp modSp del mod">
        <pc:chgData name="Marcelo Prado - IEMI" userId="cdea57dd-07f9-478a-ae67-31e9ccbe195c" providerId="ADAL" clId="{46926963-D258-401A-9CBF-B155681A3B4E}" dt="2024-10-19T22:14:29.988" v="5407" actId="47"/>
        <pc:sldMkLst>
          <pc:docMk/>
          <pc:sldMk cId="569874078" sldId="4054"/>
        </pc:sldMkLst>
        <pc:spChg chg="add mod">
          <ac:chgData name="Marcelo Prado - IEMI" userId="cdea57dd-07f9-478a-ae67-31e9ccbe195c" providerId="ADAL" clId="{46926963-D258-401A-9CBF-B155681A3B4E}" dt="2024-10-19T22:10:45.758" v="5380" actId="1035"/>
          <ac:spMkLst>
            <pc:docMk/>
            <pc:sldMk cId="569874078" sldId="4054"/>
            <ac:spMk id="8" creationId="{705DA153-9F48-B8AD-15AF-2B0966110EDB}"/>
          </ac:spMkLst>
        </pc:spChg>
      </pc:sldChg>
      <pc:sldChg chg="del">
        <pc:chgData name="Marcelo Prado - IEMI" userId="cdea57dd-07f9-478a-ae67-31e9ccbe195c" providerId="ADAL" clId="{46926963-D258-401A-9CBF-B155681A3B4E}" dt="2024-10-20T00:57:34.008" v="6762" actId="47"/>
        <pc:sldMkLst>
          <pc:docMk/>
          <pc:sldMk cId="1646253674" sldId="4056"/>
        </pc:sldMkLst>
      </pc:sldChg>
      <pc:sldChg chg="addSp delSp modSp mod modAnim">
        <pc:chgData name="Marcelo Prado - IEMI" userId="cdea57dd-07f9-478a-ae67-31e9ccbe195c" providerId="ADAL" clId="{46926963-D258-401A-9CBF-B155681A3B4E}" dt="2024-10-28T17:24:25.850" v="10189" actId="20577"/>
        <pc:sldMkLst>
          <pc:docMk/>
          <pc:sldMk cId="2549439389" sldId="4058"/>
        </pc:sldMkLst>
        <pc:spChg chg="add mod">
          <ac:chgData name="Marcelo Prado - IEMI" userId="cdea57dd-07f9-478a-ae67-31e9ccbe195c" providerId="ADAL" clId="{46926963-D258-401A-9CBF-B155681A3B4E}" dt="2024-10-28T17:23:56.351" v="10186" actId="13926"/>
          <ac:spMkLst>
            <pc:docMk/>
            <pc:sldMk cId="2549439389" sldId="4058"/>
            <ac:spMk id="8" creationId="{2310C431-99C0-0914-E0DC-40FFDBA3E97F}"/>
          </ac:spMkLst>
        </pc:spChg>
        <pc:spChg chg="add mod">
          <ac:chgData name="Marcelo Prado - IEMI" userId="cdea57dd-07f9-478a-ae67-31e9ccbe195c" providerId="ADAL" clId="{46926963-D258-401A-9CBF-B155681A3B4E}" dt="2024-10-19T21:56:43.978" v="5238" actId="208"/>
          <ac:spMkLst>
            <pc:docMk/>
            <pc:sldMk cId="2549439389" sldId="4058"/>
            <ac:spMk id="9" creationId="{440E0FF8-650E-B23F-123A-76D45D821D25}"/>
          </ac:spMkLst>
        </pc:spChg>
        <pc:spChg chg="add mod">
          <ac:chgData name="Marcelo Prado - IEMI" userId="cdea57dd-07f9-478a-ae67-31e9ccbe195c" providerId="ADAL" clId="{46926963-D258-401A-9CBF-B155681A3B4E}" dt="2024-10-19T23:38:08.238" v="6295" actId="13926"/>
          <ac:spMkLst>
            <pc:docMk/>
            <pc:sldMk cId="2549439389" sldId="4058"/>
            <ac:spMk id="10" creationId="{EFA90B2E-D39E-D873-0229-F3CB38C56F0C}"/>
          </ac:spMkLst>
        </pc:spChg>
        <pc:spChg chg="mod">
          <ac:chgData name="Marcelo Prado - IEMI" userId="cdea57dd-07f9-478a-ae67-31e9ccbe195c" providerId="ADAL" clId="{46926963-D258-401A-9CBF-B155681A3B4E}" dt="2024-10-20T00:46:53.573" v="6713" actId="207"/>
          <ac:spMkLst>
            <pc:docMk/>
            <pc:sldMk cId="2549439389" sldId="4058"/>
            <ac:spMk id="16" creationId="{1A25625C-4EFD-D8DE-E36C-7795DC7FE0A9}"/>
          </ac:spMkLst>
        </pc:spChg>
        <pc:spChg chg="mod">
          <ac:chgData name="Marcelo Prado - IEMI" userId="cdea57dd-07f9-478a-ae67-31e9ccbe195c" providerId="ADAL" clId="{46926963-D258-401A-9CBF-B155681A3B4E}" dt="2024-10-19T21:45:57.773" v="5082" actId="1036"/>
          <ac:spMkLst>
            <pc:docMk/>
            <pc:sldMk cId="2549439389" sldId="4058"/>
            <ac:spMk id="35" creationId="{9E6D4B63-52B5-00D8-801F-28DEA975065A}"/>
          </ac:spMkLst>
        </pc:spChg>
        <pc:spChg chg="mod">
          <ac:chgData name="Marcelo Prado - IEMI" userId="cdea57dd-07f9-478a-ae67-31e9ccbe195c" providerId="ADAL" clId="{46926963-D258-401A-9CBF-B155681A3B4E}" dt="2024-10-19T21:51:11.044" v="5117" actId="20577"/>
          <ac:spMkLst>
            <pc:docMk/>
            <pc:sldMk cId="2549439389" sldId="4058"/>
            <ac:spMk id="36" creationId="{5F0CB4A2-0373-AE1C-CE73-B51DF7C0509C}"/>
          </ac:spMkLst>
        </pc:spChg>
        <pc:spChg chg="mod">
          <ac:chgData name="Marcelo Prado - IEMI" userId="cdea57dd-07f9-478a-ae67-31e9ccbe195c" providerId="ADAL" clId="{46926963-D258-401A-9CBF-B155681A3B4E}" dt="2024-10-28T17:24:25.850" v="10189" actId="20577"/>
          <ac:spMkLst>
            <pc:docMk/>
            <pc:sldMk cId="2549439389" sldId="4058"/>
            <ac:spMk id="40" creationId="{A7A9A0B4-F6A0-EDE2-CE3F-F098002FDF0F}"/>
          </ac:spMkLst>
        </pc:spChg>
        <pc:spChg chg="mod">
          <ac:chgData name="Marcelo Prado - IEMI" userId="cdea57dd-07f9-478a-ae67-31e9ccbe195c" providerId="ADAL" clId="{46926963-D258-401A-9CBF-B155681A3B4E}" dt="2024-10-19T21:25:54.809" v="4895" actId="478"/>
          <ac:spMkLst>
            <pc:docMk/>
            <pc:sldMk cId="2549439389" sldId="4058"/>
            <ac:spMk id="41" creationId="{F182BA98-C146-372D-CDF0-877F5C209EF2}"/>
          </ac:spMkLst>
        </pc:spChg>
        <pc:grpChg chg="add mod">
          <ac:chgData name="Marcelo Prado - IEMI" userId="cdea57dd-07f9-478a-ae67-31e9ccbe195c" providerId="ADAL" clId="{46926963-D258-401A-9CBF-B155681A3B4E}" dt="2024-10-20T22:05:17.972" v="8870" actId="164"/>
          <ac:grpSpMkLst>
            <pc:docMk/>
            <pc:sldMk cId="2549439389" sldId="4058"/>
            <ac:grpSpMk id="11" creationId="{ACF4C422-5BB9-1B92-12D5-0628C91C303D}"/>
          </ac:grpSpMkLst>
        </pc:grpChg>
        <pc:grpChg chg="del">
          <ac:chgData name="Marcelo Prado - IEMI" userId="cdea57dd-07f9-478a-ae67-31e9ccbe195c" providerId="ADAL" clId="{46926963-D258-401A-9CBF-B155681A3B4E}" dt="2024-10-19T21:25:52.900" v="4894" actId="478"/>
          <ac:grpSpMkLst>
            <pc:docMk/>
            <pc:sldMk cId="2549439389" sldId="4058"/>
            <ac:grpSpMk id="20" creationId="{9D94C11E-69A4-2E0C-CEC5-3092936ED280}"/>
          </ac:grpSpMkLst>
        </pc:grpChg>
        <pc:grpChg chg="mod topLvl">
          <ac:chgData name="Marcelo Prado - IEMI" userId="cdea57dd-07f9-478a-ae67-31e9ccbe195c" providerId="ADAL" clId="{46926963-D258-401A-9CBF-B155681A3B4E}" dt="2024-10-20T22:05:17.972" v="8870" actId="164"/>
          <ac:grpSpMkLst>
            <pc:docMk/>
            <pc:sldMk cId="2549439389" sldId="4058"/>
            <ac:grpSpMk id="33" creationId="{AF9B9549-92FD-18F1-B697-D4B434252D7E}"/>
          </ac:grpSpMkLst>
        </pc:grpChg>
        <pc:grpChg chg="del mod">
          <ac:chgData name="Marcelo Prado - IEMI" userId="cdea57dd-07f9-478a-ae67-31e9ccbe195c" providerId="ADAL" clId="{46926963-D258-401A-9CBF-B155681A3B4E}" dt="2024-10-19T21:25:54.809" v="4895" actId="478"/>
          <ac:grpSpMkLst>
            <pc:docMk/>
            <pc:sldMk cId="2549439389" sldId="4058"/>
            <ac:grpSpMk id="37" creationId="{B920EDA1-3206-EA17-D92E-9472AEF0BE8C}"/>
          </ac:grpSpMkLst>
        </pc:grpChg>
        <pc:grpChg chg="mod">
          <ac:chgData name="Marcelo Prado - IEMI" userId="cdea57dd-07f9-478a-ae67-31e9ccbe195c" providerId="ADAL" clId="{46926963-D258-401A-9CBF-B155681A3B4E}" dt="2024-10-20T22:05:17.972" v="8870" actId="164"/>
          <ac:grpSpMkLst>
            <pc:docMk/>
            <pc:sldMk cId="2549439389" sldId="4058"/>
            <ac:grpSpMk id="38" creationId="{00DCDECF-C46E-DE88-1735-068DE1C252C6}"/>
          </ac:grpSpMkLst>
        </pc:grpChg>
        <pc:picChg chg="del">
          <ac:chgData name="Marcelo Prado - IEMI" userId="cdea57dd-07f9-478a-ae67-31e9ccbe195c" providerId="ADAL" clId="{46926963-D258-401A-9CBF-B155681A3B4E}" dt="2024-10-28T16:26:13.626" v="9980" actId="478"/>
          <ac:picMkLst>
            <pc:docMk/>
            <pc:sldMk cId="2549439389" sldId="4058"/>
            <ac:picMk id="4" creationId="{778B1FBC-BB69-6382-6CC8-A3BFE5076D81}"/>
          </ac:picMkLst>
        </pc:picChg>
        <pc:picChg chg="mod">
          <ac:chgData name="Marcelo Prado - IEMI" userId="cdea57dd-07f9-478a-ae67-31e9ccbe195c" providerId="ADAL" clId="{46926963-D258-401A-9CBF-B155681A3B4E}" dt="2024-10-28T13:56:04.059" v="9414" actId="1036"/>
          <ac:picMkLst>
            <pc:docMk/>
            <pc:sldMk cId="2549439389" sldId="4058"/>
            <ac:picMk id="5" creationId="{C7E62B1E-8A2B-59C4-05F9-204B7DFDC7EA}"/>
          </ac:picMkLst>
        </pc:picChg>
        <pc:picChg chg="add mod">
          <ac:chgData name="Marcelo Prado - IEMI" userId="cdea57dd-07f9-478a-ae67-31e9ccbe195c" providerId="ADAL" clId="{46926963-D258-401A-9CBF-B155681A3B4E}" dt="2024-10-20T22:05:17.972" v="8870" actId="164"/>
          <ac:picMkLst>
            <pc:docMk/>
            <pc:sldMk cId="2549439389" sldId="4058"/>
            <ac:picMk id="6" creationId="{6B0E57A0-EEF0-06EA-87AF-85F494345D38}"/>
          </ac:picMkLst>
        </pc:picChg>
        <pc:picChg chg="add mod">
          <ac:chgData name="Marcelo Prado - IEMI" userId="cdea57dd-07f9-478a-ae67-31e9ccbe195c" providerId="ADAL" clId="{46926963-D258-401A-9CBF-B155681A3B4E}" dt="2024-10-20T22:05:17.972" v="8870" actId="164"/>
          <ac:picMkLst>
            <pc:docMk/>
            <pc:sldMk cId="2549439389" sldId="4058"/>
            <ac:picMk id="7" creationId="{49D21CC0-EA29-AAE3-D955-5FC3213F4FE1}"/>
          </ac:picMkLst>
        </pc:picChg>
        <pc:picChg chg="del topLvl">
          <ac:chgData name="Marcelo Prado - IEMI" userId="cdea57dd-07f9-478a-ae67-31e9ccbe195c" providerId="ADAL" clId="{46926963-D258-401A-9CBF-B155681A3B4E}" dt="2024-10-19T21:25:52.900" v="4894" actId="478"/>
          <ac:picMkLst>
            <pc:docMk/>
            <pc:sldMk cId="2549439389" sldId="4058"/>
            <ac:picMk id="34" creationId="{5A027661-CD77-7582-17CF-F83FAEE5F32C}"/>
          </ac:picMkLst>
        </pc:picChg>
        <pc:picChg chg="del">
          <ac:chgData name="Marcelo Prado - IEMI" userId="cdea57dd-07f9-478a-ae67-31e9ccbe195c" providerId="ADAL" clId="{46926963-D258-401A-9CBF-B155681A3B4E}" dt="2024-10-19T21:25:54.809" v="4895" actId="478"/>
          <ac:picMkLst>
            <pc:docMk/>
            <pc:sldMk cId="2549439389" sldId="4058"/>
            <ac:picMk id="39" creationId="{2484454E-C760-D2A3-275E-0D8236FDCF75}"/>
          </ac:picMkLst>
        </pc:picChg>
      </pc:sldChg>
      <pc:sldChg chg="del">
        <pc:chgData name="Marcelo Prado - IEMI" userId="cdea57dd-07f9-478a-ae67-31e9ccbe195c" providerId="ADAL" clId="{46926963-D258-401A-9CBF-B155681A3B4E}" dt="2024-10-20T01:04:23.729" v="6828" actId="47"/>
        <pc:sldMkLst>
          <pc:docMk/>
          <pc:sldMk cId="455341637" sldId="4059"/>
        </pc:sldMkLst>
      </pc:sldChg>
      <pc:sldChg chg="del">
        <pc:chgData name="Marcelo Prado - IEMI" userId="cdea57dd-07f9-478a-ae67-31e9ccbe195c" providerId="ADAL" clId="{46926963-D258-401A-9CBF-B155681A3B4E}" dt="2024-10-20T01:04:24.498" v="6829" actId="47"/>
        <pc:sldMkLst>
          <pc:docMk/>
          <pc:sldMk cId="2160632579" sldId="4060"/>
        </pc:sldMkLst>
      </pc:sldChg>
      <pc:sldChg chg="del">
        <pc:chgData name="Marcelo Prado - IEMI" userId="cdea57dd-07f9-478a-ae67-31e9ccbe195c" providerId="ADAL" clId="{46926963-D258-401A-9CBF-B155681A3B4E}" dt="2024-10-19T22:14:41.831" v="5414" actId="47"/>
        <pc:sldMkLst>
          <pc:docMk/>
          <pc:sldMk cId="592417170" sldId="4063"/>
        </pc:sldMkLst>
      </pc:sldChg>
      <pc:sldChg chg="addSp delSp modSp mod modAnim">
        <pc:chgData name="Marcelo Prado - IEMI" userId="cdea57dd-07f9-478a-ae67-31e9ccbe195c" providerId="ADAL" clId="{46926963-D258-401A-9CBF-B155681A3B4E}" dt="2024-10-20T22:04:34.135" v="8869" actId="1038"/>
        <pc:sldMkLst>
          <pc:docMk/>
          <pc:sldMk cId="2885381229" sldId="4064"/>
        </pc:sldMkLst>
        <pc:spChg chg="add mod">
          <ac:chgData name="Marcelo Prado - IEMI" userId="cdea57dd-07f9-478a-ae67-31e9ccbe195c" providerId="ADAL" clId="{46926963-D258-401A-9CBF-B155681A3B4E}" dt="2024-10-20T22:04:34.135" v="8869" actId="1038"/>
          <ac:spMkLst>
            <pc:docMk/>
            <pc:sldMk cId="2885381229" sldId="4064"/>
            <ac:spMk id="2" creationId="{429DB4BF-55D1-4414-4C7C-076219D1828A}"/>
          </ac:spMkLst>
        </pc:spChg>
        <pc:spChg chg="add mod">
          <ac:chgData name="Marcelo Prado - IEMI" userId="cdea57dd-07f9-478a-ae67-31e9ccbe195c" providerId="ADAL" clId="{46926963-D258-401A-9CBF-B155681A3B4E}" dt="2024-10-20T20:49:30.399" v="7638" actId="1038"/>
          <ac:spMkLst>
            <pc:docMk/>
            <pc:sldMk cId="2885381229" sldId="4064"/>
            <ac:spMk id="4" creationId="{F95F5DE9-56BC-8C10-59E4-0389AAE50AA5}"/>
          </ac:spMkLst>
        </pc:spChg>
        <pc:spChg chg="add mod ord">
          <ac:chgData name="Marcelo Prado - IEMI" userId="cdea57dd-07f9-478a-ae67-31e9ccbe195c" providerId="ADAL" clId="{46926963-D258-401A-9CBF-B155681A3B4E}" dt="2024-10-20T20:49:26.987" v="7636" actId="14100"/>
          <ac:spMkLst>
            <pc:docMk/>
            <pc:sldMk cId="2885381229" sldId="4064"/>
            <ac:spMk id="7" creationId="{2E852E87-E619-7055-10E6-746318B4083B}"/>
          </ac:spMkLst>
        </pc:spChg>
        <pc:spChg chg="del">
          <ac:chgData name="Marcelo Prado - IEMI" userId="cdea57dd-07f9-478a-ae67-31e9ccbe195c" providerId="ADAL" clId="{46926963-D258-401A-9CBF-B155681A3B4E}" dt="2024-10-19T21:09:30.260" v="4416" actId="478"/>
          <ac:spMkLst>
            <pc:docMk/>
            <pc:sldMk cId="2885381229" sldId="4064"/>
            <ac:spMk id="7" creationId="{CCF658B3-2B9F-7A85-10B2-F8F262FBBB3E}"/>
          </ac:spMkLst>
        </pc:spChg>
        <pc:cxnChg chg="mod">
          <ac:chgData name="Marcelo Prado - IEMI" userId="cdea57dd-07f9-478a-ae67-31e9ccbe195c" providerId="ADAL" clId="{46926963-D258-401A-9CBF-B155681A3B4E}" dt="2024-10-19T23:36:06.201" v="6261" actId="1037"/>
          <ac:cxnSpMkLst>
            <pc:docMk/>
            <pc:sldMk cId="2885381229" sldId="4064"/>
            <ac:cxnSpMk id="14" creationId="{0D171D1E-6D52-771F-864E-28546B22A047}"/>
          </ac:cxnSpMkLst>
        </pc:cxnChg>
        <pc:cxnChg chg="mod">
          <ac:chgData name="Marcelo Prado - IEMI" userId="cdea57dd-07f9-478a-ae67-31e9ccbe195c" providerId="ADAL" clId="{46926963-D258-401A-9CBF-B155681A3B4E}" dt="2024-10-19T23:35:25.215" v="6252" actId="1037"/>
          <ac:cxnSpMkLst>
            <pc:docMk/>
            <pc:sldMk cId="2885381229" sldId="4064"/>
            <ac:cxnSpMk id="16" creationId="{AC4396DD-633A-CCE2-E43F-0ABD4C295252}"/>
          </ac:cxnSpMkLst>
        </pc:cxnChg>
        <pc:cxnChg chg="del mod">
          <ac:chgData name="Marcelo Prado - IEMI" userId="cdea57dd-07f9-478a-ae67-31e9ccbe195c" providerId="ADAL" clId="{46926963-D258-401A-9CBF-B155681A3B4E}" dt="2024-10-20T20:48:13.365" v="7585" actId="478"/>
          <ac:cxnSpMkLst>
            <pc:docMk/>
            <pc:sldMk cId="2885381229" sldId="4064"/>
            <ac:cxnSpMk id="20" creationId="{408DD813-B4DF-B031-89E0-262BD2B79173}"/>
          </ac:cxnSpMkLst>
        </pc:cxnChg>
        <pc:cxnChg chg="mod">
          <ac:chgData name="Marcelo Prado - IEMI" userId="cdea57dd-07f9-478a-ae67-31e9ccbe195c" providerId="ADAL" clId="{46926963-D258-401A-9CBF-B155681A3B4E}" dt="2024-10-19T23:35:28.779" v="6253" actId="1037"/>
          <ac:cxnSpMkLst>
            <pc:docMk/>
            <pc:sldMk cId="2885381229" sldId="4064"/>
            <ac:cxnSpMk id="21" creationId="{73318E24-5736-0FF1-7058-FE04333492E7}"/>
          </ac:cxnSpMkLst>
        </pc:cxnChg>
      </pc:sldChg>
      <pc:sldChg chg="del">
        <pc:chgData name="Marcelo Prado - IEMI" userId="cdea57dd-07f9-478a-ae67-31e9ccbe195c" providerId="ADAL" clId="{46926963-D258-401A-9CBF-B155681A3B4E}" dt="2024-10-19T22:10:48.026" v="5381" actId="47"/>
        <pc:sldMkLst>
          <pc:docMk/>
          <pc:sldMk cId="1475989210" sldId="4065"/>
        </pc:sldMkLst>
      </pc:sldChg>
      <pc:sldChg chg="add del">
        <pc:chgData name="Marcelo Prado - IEMI" userId="cdea57dd-07f9-478a-ae67-31e9ccbe195c" providerId="ADAL" clId="{46926963-D258-401A-9CBF-B155681A3B4E}" dt="2024-10-19T22:14:32.086" v="5408" actId="47"/>
        <pc:sldMkLst>
          <pc:docMk/>
          <pc:sldMk cId="2931067297" sldId="4066"/>
        </pc:sldMkLst>
      </pc:sldChg>
      <pc:sldChg chg="del">
        <pc:chgData name="Marcelo Prado - IEMI" userId="cdea57dd-07f9-478a-ae67-31e9ccbe195c" providerId="ADAL" clId="{46926963-D258-401A-9CBF-B155681A3B4E}" dt="2024-10-19T22:14:33.753" v="5409" actId="47"/>
        <pc:sldMkLst>
          <pc:docMk/>
          <pc:sldMk cId="3830526014" sldId="4067"/>
        </pc:sldMkLst>
      </pc:sldChg>
      <pc:sldChg chg="del">
        <pc:chgData name="Marcelo Prado - IEMI" userId="cdea57dd-07f9-478a-ae67-31e9ccbe195c" providerId="ADAL" clId="{46926963-D258-401A-9CBF-B155681A3B4E}" dt="2024-10-19T22:14:40.444" v="5413" actId="47"/>
        <pc:sldMkLst>
          <pc:docMk/>
          <pc:sldMk cId="4126776725" sldId="4068"/>
        </pc:sldMkLst>
      </pc:sldChg>
      <pc:sldChg chg="del">
        <pc:chgData name="Marcelo Prado - IEMI" userId="cdea57dd-07f9-478a-ae67-31e9ccbe195c" providerId="ADAL" clId="{46926963-D258-401A-9CBF-B155681A3B4E}" dt="2024-10-19T22:14:36.392" v="5411" actId="47"/>
        <pc:sldMkLst>
          <pc:docMk/>
          <pc:sldMk cId="1230838001" sldId="4069"/>
        </pc:sldMkLst>
      </pc:sldChg>
      <pc:sldChg chg="del">
        <pc:chgData name="Marcelo Prado - IEMI" userId="cdea57dd-07f9-478a-ae67-31e9ccbe195c" providerId="ADAL" clId="{46926963-D258-401A-9CBF-B155681A3B4E}" dt="2024-10-19T22:14:38.083" v="5412" actId="47"/>
        <pc:sldMkLst>
          <pc:docMk/>
          <pc:sldMk cId="2260636491" sldId="4070"/>
        </pc:sldMkLst>
      </pc:sldChg>
      <pc:sldChg chg="del">
        <pc:chgData name="Marcelo Prado - IEMI" userId="cdea57dd-07f9-478a-ae67-31e9ccbe195c" providerId="ADAL" clId="{46926963-D258-401A-9CBF-B155681A3B4E}" dt="2024-10-20T00:57:35.217" v="6763" actId="47"/>
        <pc:sldMkLst>
          <pc:docMk/>
          <pc:sldMk cId="389579739" sldId="4071"/>
        </pc:sldMkLst>
      </pc:sldChg>
      <pc:sldChg chg="del">
        <pc:chgData name="Marcelo Prado - IEMI" userId="cdea57dd-07f9-478a-ae67-31e9ccbe195c" providerId="ADAL" clId="{46926963-D258-401A-9CBF-B155681A3B4E}" dt="2024-10-20T00:57:46.892" v="6766" actId="47"/>
        <pc:sldMkLst>
          <pc:docMk/>
          <pc:sldMk cId="2603761830" sldId="4072"/>
        </pc:sldMkLst>
      </pc:sldChg>
      <pc:sldChg chg="addSp modSp del mod">
        <pc:chgData name="Marcelo Prado - IEMI" userId="cdea57dd-07f9-478a-ae67-31e9ccbe195c" providerId="ADAL" clId="{46926963-D258-401A-9CBF-B155681A3B4E}" dt="2024-10-20T01:31:44.688" v="7342" actId="47"/>
        <pc:sldMkLst>
          <pc:docMk/>
          <pc:sldMk cId="4070576420" sldId="4074"/>
        </pc:sldMkLst>
        <pc:spChg chg="add mod">
          <ac:chgData name="Marcelo Prado - IEMI" userId="cdea57dd-07f9-478a-ae67-31e9ccbe195c" providerId="ADAL" clId="{46926963-D258-401A-9CBF-B155681A3B4E}" dt="2024-10-20T01:31:21.830" v="7337" actId="1076"/>
          <ac:spMkLst>
            <pc:docMk/>
            <pc:sldMk cId="4070576420" sldId="4074"/>
            <ac:spMk id="2" creationId="{E92A26CC-77B9-B57E-B679-59D4AB3CD503}"/>
          </ac:spMkLst>
        </pc:spChg>
      </pc:sldChg>
      <pc:sldChg chg="del">
        <pc:chgData name="Marcelo Prado - IEMI" userId="cdea57dd-07f9-478a-ae67-31e9ccbe195c" providerId="ADAL" clId="{46926963-D258-401A-9CBF-B155681A3B4E}" dt="2024-10-20T01:04:20.390" v="6826" actId="47"/>
        <pc:sldMkLst>
          <pc:docMk/>
          <pc:sldMk cId="2073734649" sldId="4075"/>
        </pc:sldMkLst>
      </pc:sldChg>
      <pc:sldChg chg="del">
        <pc:chgData name="Marcelo Prado - IEMI" userId="cdea57dd-07f9-478a-ae67-31e9ccbe195c" providerId="ADAL" clId="{46926963-D258-401A-9CBF-B155681A3B4E}" dt="2024-10-19T22:14:18.182" v="5404" actId="47"/>
        <pc:sldMkLst>
          <pc:docMk/>
          <pc:sldMk cId="520990458" sldId="4076"/>
        </pc:sldMkLst>
      </pc:sldChg>
      <pc:sldChg chg="modTransition">
        <pc:chgData name="Marcelo Prado - IEMI" userId="cdea57dd-07f9-478a-ae67-31e9ccbe195c" providerId="ADAL" clId="{46926963-D258-401A-9CBF-B155681A3B4E}" dt="2024-10-20T21:08:40.792" v="7825"/>
        <pc:sldMkLst>
          <pc:docMk/>
          <pc:sldMk cId="3052641119" sldId="4077"/>
        </pc:sldMkLst>
      </pc:sldChg>
      <pc:sldChg chg="addSp delSp modSp mod modAnim">
        <pc:chgData name="Marcelo Prado - IEMI" userId="cdea57dd-07f9-478a-ae67-31e9ccbe195c" providerId="ADAL" clId="{46926963-D258-401A-9CBF-B155681A3B4E}" dt="2024-10-20T22:22:01.227" v="9059" actId="14100"/>
        <pc:sldMkLst>
          <pc:docMk/>
          <pc:sldMk cId="1809520816" sldId="4079"/>
        </pc:sldMkLst>
        <pc:spChg chg="del">
          <ac:chgData name="Marcelo Prado - IEMI" userId="cdea57dd-07f9-478a-ae67-31e9ccbe195c" providerId="ADAL" clId="{46926963-D258-401A-9CBF-B155681A3B4E}" dt="2024-10-20T01:04:37.807" v="6830" actId="478"/>
          <ac:spMkLst>
            <pc:docMk/>
            <pc:sldMk cId="1809520816" sldId="4079"/>
            <ac:spMk id="2" creationId="{54C30E0D-CB43-3563-7F60-189CD0E37C8C}"/>
          </ac:spMkLst>
        </pc:spChg>
        <pc:spChg chg="add mod">
          <ac:chgData name="Marcelo Prado - IEMI" userId="cdea57dd-07f9-478a-ae67-31e9ccbe195c" providerId="ADAL" clId="{46926963-D258-401A-9CBF-B155681A3B4E}" dt="2024-10-20T20:58:51.384" v="7784" actId="1037"/>
          <ac:spMkLst>
            <pc:docMk/>
            <pc:sldMk cId="1809520816" sldId="4079"/>
            <ac:spMk id="2" creationId="{F1733939-34A8-FCC5-1035-E5D0C1AEA134}"/>
          </ac:spMkLst>
        </pc:spChg>
        <pc:spChg chg="add mod">
          <ac:chgData name="Marcelo Prado - IEMI" userId="cdea57dd-07f9-478a-ae67-31e9ccbe195c" providerId="ADAL" clId="{46926963-D258-401A-9CBF-B155681A3B4E}" dt="2024-10-20T22:22:01.227" v="9059" actId="14100"/>
          <ac:spMkLst>
            <pc:docMk/>
            <pc:sldMk cId="1809520816" sldId="4079"/>
            <ac:spMk id="3" creationId="{F457C6F9-4FCD-B696-C07A-18FF502A11AB}"/>
          </ac:spMkLst>
        </pc:spChg>
        <pc:spChg chg="mod">
          <ac:chgData name="Marcelo Prado - IEMI" userId="cdea57dd-07f9-478a-ae67-31e9ccbe195c" providerId="ADAL" clId="{46926963-D258-401A-9CBF-B155681A3B4E}" dt="2024-10-20T21:15:09.424" v="8073" actId="6549"/>
          <ac:spMkLst>
            <pc:docMk/>
            <pc:sldMk cId="1809520816" sldId="4079"/>
            <ac:spMk id="6" creationId="{B91588FF-25CF-7DAA-24F3-69D6EFB1E27A}"/>
          </ac:spMkLst>
        </pc:spChg>
        <pc:spChg chg="mod">
          <ac:chgData name="Marcelo Prado - IEMI" userId="cdea57dd-07f9-478a-ae67-31e9ccbe195c" providerId="ADAL" clId="{46926963-D258-401A-9CBF-B155681A3B4E}" dt="2024-10-20T21:15:02.664" v="8072" actId="1076"/>
          <ac:spMkLst>
            <pc:docMk/>
            <pc:sldMk cId="1809520816" sldId="4079"/>
            <ac:spMk id="12" creationId="{4FE89AEA-4DDC-DA12-2BDC-09976414F665}"/>
          </ac:spMkLst>
        </pc:spChg>
        <pc:spChg chg="mod">
          <ac:chgData name="Marcelo Prado - IEMI" userId="cdea57dd-07f9-478a-ae67-31e9ccbe195c" providerId="ADAL" clId="{46926963-D258-401A-9CBF-B155681A3B4E}" dt="2024-10-20T01:06:16.897" v="6856" actId="1076"/>
          <ac:spMkLst>
            <pc:docMk/>
            <pc:sldMk cId="1809520816" sldId="4079"/>
            <ac:spMk id="14" creationId="{B5DE8217-88F3-A8A0-6BE5-F9D9FF03017A}"/>
          </ac:spMkLst>
        </pc:spChg>
        <pc:graphicFrameChg chg="mod">
          <ac:chgData name="Marcelo Prado - IEMI" userId="cdea57dd-07f9-478a-ae67-31e9ccbe195c" providerId="ADAL" clId="{46926963-D258-401A-9CBF-B155681A3B4E}" dt="2024-10-20T21:44:01.901" v="8521" actId="207"/>
          <ac:graphicFrameMkLst>
            <pc:docMk/>
            <pc:sldMk cId="1809520816" sldId="4079"/>
            <ac:graphicFrameMk id="13" creationId="{FD88DE96-7B20-AB67-19B2-6383019141F8}"/>
          </ac:graphicFrameMkLst>
        </pc:graphicFrameChg>
        <pc:graphicFrameChg chg="mod modGraphic">
          <ac:chgData name="Marcelo Prado - IEMI" userId="cdea57dd-07f9-478a-ae67-31e9ccbe195c" providerId="ADAL" clId="{46926963-D258-401A-9CBF-B155681A3B4E}" dt="2024-10-20T22:20:30.464" v="9042" actId="2084"/>
          <ac:graphicFrameMkLst>
            <pc:docMk/>
            <pc:sldMk cId="1809520816" sldId="4079"/>
            <ac:graphicFrameMk id="15" creationId="{EC5CDCC0-16AA-40CC-462D-85C0B05EEC47}"/>
          </ac:graphicFrameMkLst>
        </pc:graphicFrameChg>
        <pc:cxnChg chg="mod">
          <ac:chgData name="Marcelo Prado - IEMI" userId="cdea57dd-07f9-478a-ae67-31e9ccbe195c" providerId="ADAL" clId="{46926963-D258-401A-9CBF-B155681A3B4E}" dt="2024-10-20T21:15:56.253" v="8148" actId="14100"/>
          <ac:cxnSpMkLst>
            <pc:docMk/>
            <pc:sldMk cId="1809520816" sldId="4079"/>
            <ac:cxnSpMk id="16" creationId="{2F2029CE-6B94-9154-8BB4-3CBE4BA67724}"/>
          </ac:cxnSpMkLst>
        </pc:cxnChg>
      </pc:sldChg>
      <pc:sldChg chg="addSp delSp modSp mod delAnim modAnim">
        <pc:chgData name="Marcelo Prado - IEMI" userId="cdea57dd-07f9-478a-ae67-31e9ccbe195c" providerId="ADAL" clId="{46926963-D258-401A-9CBF-B155681A3B4E}" dt="2024-10-28T16:27:33.383" v="9992"/>
        <pc:sldMkLst>
          <pc:docMk/>
          <pc:sldMk cId="3699707518" sldId="4080"/>
        </pc:sldMkLst>
        <pc:spChg chg="add mod">
          <ac:chgData name="Marcelo Prado - IEMI" userId="cdea57dd-07f9-478a-ae67-31e9ccbe195c" providerId="ADAL" clId="{46926963-D258-401A-9CBF-B155681A3B4E}" dt="2024-10-20T22:13:19.495" v="8951" actId="1036"/>
          <ac:spMkLst>
            <pc:docMk/>
            <pc:sldMk cId="3699707518" sldId="4080"/>
            <ac:spMk id="2" creationId="{C6D24DCA-AD9A-D48D-7551-9FB5983A62CE}"/>
          </ac:spMkLst>
        </pc:spChg>
        <pc:spChg chg="mod">
          <ac:chgData name="Marcelo Prado - IEMI" userId="cdea57dd-07f9-478a-ae67-31e9ccbe195c" providerId="ADAL" clId="{46926963-D258-401A-9CBF-B155681A3B4E}" dt="2024-10-20T22:13:19.495" v="8951" actId="1036"/>
          <ac:spMkLst>
            <pc:docMk/>
            <pc:sldMk cId="3699707518" sldId="4080"/>
            <ac:spMk id="5" creationId="{377A6A70-00E9-27F5-75DA-13D7F1EE53CB}"/>
          </ac:spMkLst>
        </pc:spChg>
        <pc:spChg chg="del">
          <ac:chgData name="Marcelo Prado - IEMI" userId="cdea57dd-07f9-478a-ae67-31e9ccbe195c" providerId="ADAL" clId="{46926963-D258-401A-9CBF-B155681A3B4E}" dt="2024-10-20T01:13:37.187" v="6971" actId="478"/>
          <ac:spMkLst>
            <pc:docMk/>
            <pc:sldMk cId="3699707518" sldId="4080"/>
            <ac:spMk id="7" creationId="{084C13C1-24CD-6FA2-F420-30028A2D697E}"/>
          </ac:spMkLst>
        </pc:spChg>
        <pc:spChg chg="mod">
          <ac:chgData name="Marcelo Prado - IEMI" userId="cdea57dd-07f9-478a-ae67-31e9ccbe195c" providerId="ADAL" clId="{46926963-D258-401A-9CBF-B155681A3B4E}" dt="2024-10-20T22:14:33.968" v="9012" actId="1035"/>
          <ac:spMkLst>
            <pc:docMk/>
            <pc:sldMk cId="3699707518" sldId="4080"/>
            <ac:spMk id="8" creationId="{4AFC92FA-0D69-50EA-1AC9-1315F2E4B800}"/>
          </ac:spMkLst>
        </pc:spChg>
        <pc:spChg chg="del mod">
          <ac:chgData name="Marcelo Prado - IEMI" userId="cdea57dd-07f9-478a-ae67-31e9ccbe195c" providerId="ADAL" clId="{46926963-D258-401A-9CBF-B155681A3B4E}" dt="2024-10-28T16:27:05.913" v="9989" actId="478"/>
          <ac:spMkLst>
            <pc:docMk/>
            <pc:sldMk cId="3699707518" sldId="4080"/>
            <ac:spMk id="11" creationId="{40C9DDB0-6555-21C3-352D-AC8F201A7B82}"/>
          </ac:spMkLst>
        </pc:spChg>
        <pc:spChg chg="del mod">
          <ac:chgData name="Marcelo Prado - IEMI" userId="cdea57dd-07f9-478a-ae67-31e9ccbe195c" providerId="ADAL" clId="{46926963-D258-401A-9CBF-B155681A3B4E}" dt="2024-10-28T16:27:05.913" v="9989" actId="478"/>
          <ac:spMkLst>
            <pc:docMk/>
            <pc:sldMk cId="3699707518" sldId="4080"/>
            <ac:spMk id="14" creationId="{D69D9962-AF97-3367-12B0-7607BFC6C132}"/>
          </ac:spMkLst>
        </pc:spChg>
        <pc:cxnChg chg="add mod">
          <ac:chgData name="Marcelo Prado - IEMI" userId="cdea57dd-07f9-478a-ae67-31e9ccbe195c" providerId="ADAL" clId="{46926963-D258-401A-9CBF-B155681A3B4E}" dt="2024-10-28T16:27:33.383" v="9992"/>
          <ac:cxnSpMkLst>
            <pc:docMk/>
            <pc:sldMk cId="3699707518" sldId="4080"/>
            <ac:cxnSpMk id="4" creationId="{1EA5CEC6-75A7-B708-0355-0C1DF49A23C5}"/>
          </ac:cxnSpMkLst>
        </pc:cxnChg>
        <pc:cxnChg chg="del mod">
          <ac:chgData name="Marcelo Prado - IEMI" userId="cdea57dd-07f9-478a-ae67-31e9ccbe195c" providerId="ADAL" clId="{46926963-D258-401A-9CBF-B155681A3B4E}" dt="2024-10-28T16:27:05.913" v="9989" actId="478"/>
          <ac:cxnSpMkLst>
            <pc:docMk/>
            <pc:sldMk cId="3699707518" sldId="4080"/>
            <ac:cxnSpMk id="12" creationId="{7D464801-BF52-D01E-5587-809F881D8924}"/>
          </ac:cxnSpMkLst>
        </pc:cxnChg>
      </pc:sldChg>
      <pc:sldChg chg="addSp modSp del mod">
        <pc:chgData name="Marcelo Prado - IEMI" userId="cdea57dd-07f9-478a-ae67-31e9ccbe195c" providerId="ADAL" clId="{46926963-D258-401A-9CBF-B155681A3B4E}" dt="2024-10-20T21:22:36.035" v="8323" actId="47"/>
        <pc:sldMkLst>
          <pc:docMk/>
          <pc:sldMk cId="2617447945" sldId="4081"/>
        </pc:sldMkLst>
        <pc:spChg chg="add mod">
          <ac:chgData name="Marcelo Prado - IEMI" userId="cdea57dd-07f9-478a-ae67-31e9ccbe195c" providerId="ADAL" clId="{46926963-D258-401A-9CBF-B155681A3B4E}" dt="2024-10-20T01:49:05.675" v="7456" actId="1076"/>
          <ac:spMkLst>
            <pc:docMk/>
            <pc:sldMk cId="2617447945" sldId="4081"/>
            <ac:spMk id="2" creationId="{A29C324C-5C80-4805-879D-FB0B49A75E68}"/>
          </ac:spMkLst>
        </pc:spChg>
        <pc:spChg chg="mod">
          <ac:chgData name="Marcelo Prado - IEMI" userId="cdea57dd-07f9-478a-ae67-31e9ccbe195c" providerId="ADAL" clId="{46926963-D258-401A-9CBF-B155681A3B4E}" dt="2024-10-20T01:43:37.794" v="7423" actId="1037"/>
          <ac:spMkLst>
            <pc:docMk/>
            <pc:sldMk cId="2617447945" sldId="4081"/>
            <ac:spMk id="5" creationId="{2BEF2179-1797-AAB3-E3A7-A2C255B45931}"/>
          </ac:spMkLst>
        </pc:spChg>
        <pc:spChg chg="mod">
          <ac:chgData name="Marcelo Prado - IEMI" userId="cdea57dd-07f9-478a-ae67-31e9ccbe195c" providerId="ADAL" clId="{46926963-D258-401A-9CBF-B155681A3B4E}" dt="2024-10-20T01:43:37.794" v="7423" actId="1037"/>
          <ac:spMkLst>
            <pc:docMk/>
            <pc:sldMk cId="2617447945" sldId="4081"/>
            <ac:spMk id="8" creationId="{DBF7B437-BF72-A300-806D-F113535109F4}"/>
          </ac:spMkLst>
        </pc:spChg>
        <pc:spChg chg="mod">
          <ac:chgData name="Marcelo Prado - IEMI" userId="cdea57dd-07f9-478a-ae67-31e9ccbe195c" providerId="ADAL" clId="{46926963-D258-401A-9CBF-B155681A3B4E}" dt="2024-10-20T01:43:37.794" v="7423" actId="1037"/>
          <ac:spMkLst>
            <pc:docMk/>
            <pc:sldMk cId="2617447945" sldId="4081"/>
            <ac:spMk id="12" creationId="{FE5BB39E-81CA-9AF8-BB42-5968529765D1}"/>
          </ac:spMkLst>
        </pc:spChg>
        <pc:picChg chg="mod">
          <ac:chgData name="Marcelo Prado - IEMI" userId="cdea57dd-07f9-478a-ae67-31e9ccbe195c" providerId="ADAL" clId="{46926963-D258-401A-9CBF-B155681A3B4E}" dt="2024-10-20T01:19:10.617" v="7265" actId="1037"/>
          <ac:picMkLst>
            <pc:docMk/>
            <pc:sldMk cId="2617447945" sldId="4081"/>
            <ac:picMk id="7170" creationId="{85112913-CDDB-DF52-ADC7-D2B49F77F512}"/>
          </ac:picMkLst>
        </pc:picChg>
        <pc:cxnChg chg="mod">
          <ac:chgData name="Marcelo Prado - IEMI" userId="cdea57dd-07f9-478a-ae67-31e9ccbe195c" providerId="ADAL" clId="{46926963-D258-401A-9CBF-B155681A3B4E}" dt="2024-10-20T01:43:40.916" v="7431" actId="1038"/>
          <ac:cxnSpMkLst>
            <pc:docMk/>
            <pc:sldMk cId="2617447945" sldId="4081"/>
            <ac:cxnSpMk id="20" creationId="{A17C74B2-5B52-09C3-A328-F9A915EBAC04}"/>
          </ac:cxnSpMkLst>
        </pc:cxnChg>
      </pc:sldChg>
      <pc:sldChg chg="addSp delSp modSp mod ord delAnim modAnim">
        <pc:chgData name="Marcelo Prado - IEMI" userId="cdea57dd-07f9-478a-ae67-31e9ccbe195c" providerId="ADAL" clId="{46926963-D258-401A-9CBF-B155681A3B4E}" dt="2024-10-25T18:57:34.342" v="9408" actId="20577"/>
        <pc:sldMkLst>
          <pc:docMk/>
          <pc:sldMk cId="2249435128" sldId="4082"/>
        </pc:sldMkLst>
        <pc:spChg chg="mod">
          <ac:chgData name="Marcelo Prado - IEMI" userId="cdea57dd-07f9-478a-ae67-31e9ccbe195c" providerId="ADAL" clId="{46926963-D258-401A-9CBF-B155681A3B4E}" dt="2024-10-25T18:57:15.300" v="9399" actId="1036"/>
          <ac:spMkLst>
            <pc:docMk/>
            <pc:sldMk cId="2249435128" sldId="4082"/>
            <ac:spMk id="2" creationId="{C2DDE1AD-A97D-9B10-7B20-C2B45CC376E4}"/>
          </ac:spMkLst>
        </pc:spChg>
        <pc:spChg chg="add mod">
          <ac:chgData name="Marcelo Prado - IEMI" userId="cdea57dd-07f9-478a-ae67-31e9ccbe195c" providerId="ADAL" clId="{46926963-D258-401A-9CBF-B155681A3B4E}" dt="2024-10-25T18:57:34.342" v="9408" actId="20577"/>
          <ac:spMkLst>
            <pc:docMk/>
            <pc:sldMk cId="2249435128" sldId="4082"/>
            <ac:spMk id="4" creationId="{BCABFD4E-FF44-594E-1F76-9F70488AB0EE}"/>
          </ac:spMkLst>
        </pc:spChg>
        <pc:spChg chg="mod">
          <ac:chgData name="Marcelo Prado - IEMI" userId="cdea57dd-07f9-478a-ae67-31e9ccbe195c" providerId="ADAL" clId="{46926963-D258-401A-9CBF-B155681A3B4E}" dt="2024-10-25T18:57:19.783" v="9400" actId="14100"/>
          <ac:spMkLst>
            <pc:docMk/>
            <pc:sldMk cId="2249435128" sldId="4082"/>
            <ac:spMk id="5" creationId="{377A6A70-00E9-27F5-75DA-13D7F1EE53CB}"/>
          </ac:spMkLst>
        </pc:spChg>
        <pc:spChg chg="mod">
          <ac:chgData name="Marcelo Prado - IEMI" userId="cdea57dd-07f9-478a-ae67-31e9ccbe195c" providerId="ADAL" clId="{46926963-D258-401A-9CBF-B155681A3B4E}" dt="2024-10-20T22:23:50.999" v="9071" actId="1036"/>
          <ac:spMkLst>
            <pc:docMk/>
            <pc:sldMk cId="2249435128" sldId="4082"/>
            <ac:spMk id="7" creationId="{084C13C1-24CD-6FA2-F420-30028A2D697E}"/>
          </ac:spMkLst>
        </pc:spChg>
        <pc:spChg chg="mod">
          <ac:chgData name="Marcelo Prado - IEMI" userId="cdea57dd-07f9-478a-ae67-31e9ccbe195c" providerId="ADAL" clId="{46926963-D258-401A-9CBF-B155681A3B4E}" dt="2024-10-20T21:26:39.003" v="8375" actId="1038"/>
          <ac:spMkLst>
            <pc:docMk/>
            <pc:sldMk cId="2249435128" sldId="4082"/>
            <ac:spMk id="8" creationId="{4AFC92FA-0D69-50EA-1AC9-1315F2E4B800}"/>
          </ac:spMkLst>
        </pc:spChg>
        <pc:spChg chg="mod">
          <ac:chgData name="Marcelo Prado - IEMI" userId="cdea57dd-07f9-478a-ae67-31e9ccbe195c" providerId="ADAL" clId="{46926963-D258-401A-9CBF-B155681A3B4E}" dt="2024-10-25T18:56:47.168" v="9392" actId="14100"/>
          <ac:spMkLst>
            <pc:docMk/>
            <pc:sldMk cId="2249435128" sldId="4082"/>
            <ac:spMk id="9" creationId="{EEA471A4-F68F-C32A-B6CD-63B0D8CE21F6}"/>
          </ac:spMkLst>
        </pc:spChg>
        <pc:spChg chg="del mod">
          <ac:chgData name="Marcelo Prado - IEMI" userId="cdea57dd-07f9-478a-ae67-31e9ccbe195c" providerId="ADAL" clId="{46926963-D258-401A-9CBF-B155681A3B4E}" dt="2024-10-20T22:08:53.722" v="8893" actId="478"/>
          <ac:spMkLst>
            <pc:docMk/>
            <pc:sldMk cId="2249435128" sldId="4082"/>
            <ac:spMk id="10" creationId="{541F289F-25E9-2832-15FE-ABB5C02B1453}"/>
          </ac:spMkLst>
        </pc:spChg>
      </pc:sldChg>
      <pc:sldChg chg="del">
        <pc:chgData name="Marcelo Prado - IEMI" userId="cdea57dd-07f9-478a-ae67-31e9ccbe195c" providerId="ADAL" clId="{46926963-D258-401A-9CBF-B155681A3B4E}" dt="2024-10-20T01:12:39.861" v="6945" actId="47"/>
        <pc:sldMkLst>
          <pc:docMk/>
          <pc:sldMk cId="3495226056" sldId="4083"/>
        </pc:sldMkLst>
      </pc:sldChg>
      <pc:sldChg chg="del">
        <pc:chgData name="Marcelo Prado - IEMI" userId="cdea57dd-07f9-478a-ae67-31e9ccbe195c" providerId="ADAL" clId="{46926963-D258-401A-9CBF-B155681A3B4E}" dt="2024-10-20T01:24:58.939" v="7293" actId="47"/>
        <pc:sldMkLst>
          <pc:docMk/>
          <pc:sldMk cId="341642822" sldId="4084"/>
        </pc:sldMkLst>
      </pc:sldChg>
      <pc:sldChg chg="del">
        <pc:chgData name="Marcelo Prado - IEMI" userId="cdea57dd-07f9-478a-ae67-31e9ccbe195c" providerId="ADAL" clId="{46926963-D258-401A-9CBF-B155681A3B4E}" dt="2024-10-20T00:58:19.877" v="6769" actId="47"/>
        <pc:sldMkLst>
          <pc:docMk/>
          <pc:sldMk cId="1631922340" sldId="4085"/>
        </pc:sldMkLst>
      </pc:sldChg>
      <pc:sldChg chg="addSp modSp del">
        <pc:chgData name="Marcelo Prado - IEMI" userId="cdea57dd-07f9-478a-ae67-31e9ccbe195c" providerId="ADAL" clId="{46926963-D258-401A-9CBF-B155681A3B4E}" dt="2024-10-20T01:31:47.667" v="7343" actId="47"/>
        <pc:sldMkLst>
          <pc:docMk/>
          <pc:sldMk cId="3873480723" sldId="4086"/>
        </pc:sldMkLst>
        <pc:spChg chg="add mod">
          <ac:chgData name="Marcelo Prado - IEMI" userId="cdea57dd-07f9-478a-ae67-31e9ccbe195c" providerId="ADAL" clId="{46926963-D258-401A-9CBF-B155681A3B4E}" dt="2024-10-20T01:26:54.225" v="7314"/>
          <ac:spMkLst>
            <pc:docMk/>
            <pc:sldMk cId="3873480723" sldId="4086"/>
            <ac:spMk id="3" creationId="{8337B5CB-92F2-DCFB-4D53-868466F54896}"/>
          </ac:spMkLst>
        </pc:spChg>
      </pc:sldChg>
      <pc:sldChg chg="addSp delSp modSp del mod ord">
        <pc:chgData name="Marcelo Prado - IEMI" userId="cdea57dd-07f9-478a-ae67-31e9ccbe195c" providerId="ADAL" clId="{46926963-D258-401A-9CBF-B155681A3B4E}" dt="2024-10-20T21:52:31.942" v="8795" actId="47"/>
        <pc:sldMkLst>
          <pc:docMk/>
          <pc:sldMk cId="3321761638" sldId="4087"/>
        </pc:sldMkLst>
        <pc:spChg chg="add mod">
          <ac:chgData name="Marcelo Prado - IEMI" userId="cdea57dd-07f9-478a-ae67-31e9ccbe195c" providerId="ADAL" clId="{46926963-D258-401A-9CBF-B155681A3B4E}" dt="2024-10-20T01:25:44.529" v="7305"/>
          <ac:spMkLst>
            <pc:docMk/>
            <pc:sldMk cId="3321761638" sldId="4087"/>
            <ac:spMk id="3" creationId="{03ED94D8-347F-021E-04B4-BEDC4B4D9E3C}"/>
          </ac:spMkLst>
        </pc:spChg>
        <pc:spChg chg="mod">
          <ac:chgData name="Marcelo Prado - IEMI" userId="cdea57dd-07f9-478a-ae67-31e9ccbe195c" providerId="ADAL" clId="{46926963-D258-401A-9CBF-B155681A3B4E}" dt="2024-10-19T22:17:30.719" v="5454" actId="20577"/>
          <ac:spMkLst>
            <pc:docMk/>
            <pc:sldMk cId="3321761638" sldId="4087"/>
            <ac:spMk id="6" creationId="{B91588FF-25CF-7DAA-24F3-69D6EFB1E27A}"/>
          </ac:spMkLst>
        </pc:spChg>
        <pc:spChg chg="del">
          <ac:chgData name="Marcelo Prado - IEMI" userId="cdea57dd-07f9-478a-ae67-31e9ccbe195c" providerId="ADAL" clId="{46926963-D258-401A-9CBF-B155681A3B4E}" dt="2024-10-20T01:25:39.452" v="7304" actId="478"/>
          <ac:spMkLst>
            <pc:docMk/>
            <pc:sldMk cId="3321761638" sldId="4087"/>
            <ac:spMk id="7" creationId="{CCF658B3-2B9F-7A85-10B2-F8F262FBBB3E}"/>
          </ac:spMkLst>
        </pc:spChg>
        <pc:graphicFrameChg chg="mod">
          <ac:chgData name="Marcelo Prado - IEMI" userId="cdea57dd-07f9-478a-ae67-31e9ccbe195c" providerId="ADAL" clId="{46926963-D258-401A-9CBF-B155681A3B4E}" dt="2024-10-20T21:03:14.313" v="7817" actId="1035"/>
          <ac:graphicFrameMkLst>
            <pc:docMk/>
            <pc:sldMk cId="3321761638" sldId="4087"/>
            <ac:graphicFrameMk id="2" creationId="{BA88A143-33F0-29AB-3EE4-C28E93EC7AAE}"/>
          </ac:graphicFrameMkLst>
        </pc:graphicFrameChg>
      </pc:sldChg>
      <pc:sldChg chg="addSp delSp modSp add mod modAnim">
        <pc:chgData name="Marcelo Prado - IEMI" userId="cdea57dd-07f9-478a-ae67-31e9ccbe195c" providerId="ADAL" clId="{46926963-D258-401A-9CBF-B155681A3B4E}" dt="2024-10-20T22:04:07.921" v="8849"/>
        <pc:sldMkLst>
          <pc:docMk/>
          <pc:sldMk cId="2045865251" sldId="4088"/>
        </pc:sldMkLst>
        <pc:spChg chg="add mod">
          <ac:chgData name="Marcelo Prado - IEMI" userId="cdea57dd-07f9-478a-ae67-31e9ccbe195c" providerId="ADAL" clId="{46926963-D258-401A-9CBF-B155681A3B4E}" dt="2024-10-20T21:23:37.889" v="8327" actId="207"/>
          <ac:spMkLst>
            <pc:docMk/>
            <pc:sldMk cId="2045865251" sldId="4088"/>
            <ac:spMk id="2" creationId="{EAECE98C-AB7B-5523-88A1-F37F6FE9900F}"/>
          </ac:spMkLst>
        </pc:spChg>
        <pc:spChg chg="add mod">
          <ac:chgData name="Marcelo Prado - IEMI" userId="cdea57dd-07f9-478a-ae67-31e9ccbe195c" providerId="ADAL" clId="{46926963-D258-401A-9CBF-B155681A3B4E}" dt="2024-10-20T20:48:04.747" v="7584" actId="1076"/>
          <ac:spMkLst>
            <pc:docMk/>
            <pc:sldMk cId="2045865251" sldId="4088"/>
            <ac:spMk id="3" creationId="{E62E9D5C-28C6-7835-9A9D-4F72AF97D21E}"/>
          </ac:spMkLst>
        </pc:spChg>
        <pc:spChg chg="add mod ord">
          <ac:chgData name="Marcelo Prado - IEMI" userId="cdea57dd-07f9-478a-ae67-31e9ccbe195c" providerId="ADAL" clId="{46926963-D258-401A-9CBF-B155681A3B4E}" dt="2024-10-20T20:47:52.437" v="7581" actId="14100"/>
          <ac:spMkLst>
            <pc:docMk/>
            <pc:sldMk cId="2045865251" sldId="4088"/>
            <ac:spMk id="4" creationId="{34411DF1-B63B-7270-4442-7748D47D5FC1}"/>
          </ac:spMkLst>
        </pc:spChg>
        <pc:spChg chg="mod">
          <ac:chgData name="Marcelo Prado - IEMI" userId="cdea57dd-07f9-478a-ae67-31e9ccbe195c" providerId="ADAL" clId="{46926963-D258-401A-9CBF-B155681A3B4E}" dt="2024-10-19T23:34:31.984" v="6207" actId="1076"/>
          <ac:spMkLst>
            <pc:docMk/>
            <pc:sldMk cId="2045865251" sldId="4088"/>
            <ac:spMk id="24" creationId="{6A9896C7-86D0-D2A1-31EB-02C8865E325D}"/>
          </ac:spMkLst>
        </pc:spChg>
        <pc:graphicFrameChg chg="mod">
          <ac:chgData name="Marcelo Prado - IEMI" userId="cdea57dd-07f9-478a-ae67-31e9ccbe195c" providerId="ADAL" clId="{46926963-D258-401A-9CBF-B155681A3B4E}" dt="2024-10-19T16:47:01.324" v="3013" actId="1035"/>
          <ac:graphicFrameMkLst>
            <pc:docMk/>
            <pc:sldMk cId="2045865251" sldId="4088"/>
            <ac:graphicFrameMk id="12" creationId="{1117C30A-1112-B2A9-A1A1-8C29F12833DF}"/>
          </ac:graphicFrameMkLst>
        </pc:graphicFrameChg>
        <pc:cxnChg chg="mod">
          <ac:chgData name="Marcelo Prado - IEMI" userId="cdea57dd-07f9-478a-ae67-31e9ccbe195c" providerId="ADAL" clId="{46926963-D258-401A-9CBF-B155681A3B4E}" dt="2024-10-19T23:34:36.404" v="6215" actId="1035"/>
          <ac:cxnSpMkLst>
            <pc:docMk/>
            <pc:sldMk cId="2045865251" sldId="4088"/>
            <ac:cxnSpMk id="11" creationId="{C535604C-3C13-77EB-3AA0-E62F01E6CC2C}"/>
          </ac:cxnSpMkLst>
        </pc:cxnChg>
        <pc:cxnChg chg="mod">
          <ac:chgData name="Marcelo Prado - IEMI" userId="cdea57dd-07f9-478a-ae67-31e9ccbe195c" providerId="ADAL" clId="{46926963-D258-401A-9CBF-B155681A3B4E}" dt="2024-10-19T23:34:39.350" v="6216" actId="14100"/>
          <ac:cxnSpMkLst>
            <pc:docMk/>
            <pc:sldMk cId="2045865251" sldId="4088"/>
            <ac:cxnSpMk id="15" creationId="{76D5329E-EAFF-ED97-5A98-BB9B6C9C070C}"/>
          </ac:cxnSpMkLst>
        </pc:cxnChg>
        <pc:cxnChg chg="del">
          <ac:chgData name="Marcelo Prado - IEMI" userId="cdea57dd-07f9-478a-ae67-31e9ccbe195c" providerId="ADAL" clId="{46926963-D258-401A-9CBF-B155681A3B4E}" dt="2024-10-20T20:47:26.551" v="7555" actId="478"/>
          <ac:cxnSpMkLst>
            <pc:docMk/>
            <pc:sldMk cId="2045865251" sldId="4088"/>
            <ac:cxnSpMk id="20" creationId="{408DD813-B4DF-B031-89E0-262BD2B79173}"/>
          </ac:cxnSpMkLst>
        </pc:cxnChg>
      </pc:sldChg>
      <pc:sldChg chg="addSp delSp modSp add del mod">
        <pc:chgData name="Marcelo Prado - IEMI" userId="cdea57dd-07f9-478a-ae67-31e9ccbe195c" providerId="ADAL" clId="{46926963-D258-401A-9CBF-B155681A3B4E}" dt="2024-10-20T20:51:13.119" v="7642" actId="47"/>
        <pc:sldMkLst>
          <pc:docMk/>
          <pc:sldMk cId="2533128376" sldId="4089"/>
        </pc:sldMkLst>
        <pc:spChg chg="add mod">
          <ac:chgData name="Marcelo Prado - IEMI" userId="cdea57dd-07f9-478a-ae67-31e9ccbe195c" providerId="ADAL" clId="{46926963-D258-401A-9CBF-B155681A3B4E}" dt="2024-10-20T01:25:51.815" v="7307" actId="1076"/>
          <ac:spMkLst>
            <pc:docMk/>
            <pc:sldMk cId="2533128376" sldId="4089"/>
            <ac:spMk id="4" creationId="{63E21869-2AD8-134A-F771-B7F05BD5C3F5}"/>
          </ac:spMkLst>
        </pc:spChg>
        <pc:spChg chg="mod">
          <ac:chgData name="Marcelo Prado - IEMI" userId="cdea57dd-07f9-478a-ae67-31e9ccbe195c" providerId="ADAL" clId="{46926963-D258-401A-9CBF-B155681A3B4E}" dt="2024-10-20T00:48:59.353" v="6749" actId="20577"/>
          <ac:spMkLst>
            <pc:docMk/>
            <pc:sldMk cId="2533128376" sldId="4089"/>
            <ac:spMk id="6" creationId="{B91588FF-25CF-7DAA-24F3-69D6EFB1E27A}"/>
          </ac:spMkLst>
        </pc:spChg>
        <pc:spChg chg="add del">
          <ac:chgData name="Marcelo Prado - IEMI" userId="cdea57dd-07f9-478a-ae67-31e9ccbe195c" providerId="ADAL" clId="{46926963-D258-401A-9CBF-B155681A3B4E}" dt="2024-10-20T00:49:32.892" v="6750" actId="478"/>
          <ac:spMkLst>
            <pc:docMk/>
            <pc:sldMk cId="2533128376" sldId="4089"/>
            <ac:spMk id="7" creationId="{CCF658B3-2B9F-7A85-10B2-F8F262FBBB3E}"/>
          </ac:spMkLst>
        </pc:spChg>
        <pc:spChg chg="mod">
          <ac:chgData name="Marcelo Prado - IEMI" userId="cdea57dd-07f9-478a-ae67-31e9ccbe195c" providerId="ADAL" clId="{46926963-D258-401A-9CBF-B155681A3B4E}" dt="2024-10-19T23:52:05.128" v="6445" actId="1076"/>
          <ac:spMkLst>
            <pc:docMk/>
            <pc:sldMk cId="2533128376" sldId="4089"/>
            <ac:spMk id="27" creationId="{0EEACAA2-D38D-472D-0DA0-3AA7C6DB792A}"/>
          </ac:spMkLst>
        </pc:spChg>
        <pc:graphicFrameChg chg="mod">
          <ac:chgData name="Marcelo Prado - IEMI" userId="cdea57dd-07f9-478a-ae67-31e9ccbe195c" providerId="ADAL" clId="{46926963-D258-401A-9CBF-B155681A3B4E}" dt="2024-10-19T23:51:53.670" v="6444" actId="207"/>
          <ac:graphicFrameMkLst>
            <pc:docMk/>
            <pc:sldMk cId="2533128376" sldId="4089"/>
            <ac:graphicFrameMk id="3" creationId="{7482E3B1-9CC7-942F-AF28-77D19EE20CB7}"/>
          </ac:graphicFrameMkLst>
        </pc:graphicFrameChg>
      </pc:sldChg>
      <pc:sldChg chg="addSp delSp modSp mod delAnim modAnim">
        <pc:chgData name="Marcelo Prado - IEMI" userId="cdea57dd-07f9-478a-ae67-31e9ccbe195c" providerId="ADAL" clId="{46926963-D258-401A-9CBF-B155681A3B4E}" dt="2024-10-29T14:56:47.850" v="10446"/>
        <pc:sldMkLst>
          <pc:docMk/>
          <pc:sldMk cId="4080341380" sldId="4089"/>
        </pc:sldMkLst>
        <pc:spChg chg="del">
          <ac:chgData name="Marcelo Prado - IEMI" userId="cdea57dd-07f9-478a-ae67-31e9ccbe195c" providerId="ADAL" clId="{46926963-D258-401A-9CBF-B155681A3B4E}" dt="2024-10-28T16:14:11.986" v="9415" actId="478"/>
          <ac:spMkLst>
            <pc:docMk/>
            <pc:sldMk cId="4080341380" sldId="4089"/>
            <ac:spMk id="2" creationId="{CCE80ADB-3999-0EC3-A39D-E39A826FE155}"/>
          </ac:spMkLst>
        </pc:spChg>
        <pc:spChg chg="del">
          <ac:chgData name="Marcelo Prado - IEMI" userId="cdea57dd-07f9-478a-ae67-31e9ccbe195c" providerId="ADAL" clId="{46926963-D258-401A-9CBF-B155681A3B4E}" dt="2024-10-28T16:14:13.647" v="9416" actId="478"/>
          <ac:spMkLst>
            <pc:docMk/>
            <pc:sldMk cId="4080341380" sldId="4089"/>
            <ac:spMk id="5" creationId="{939F584C-1A92-6031-9F62-338AD72DC60D}"/>
          </ac:spMkLst>
        </pc:spChg>
        <pc:spChg chg="mod">
          <ac:chgData name="Marcelo Prado - IEMI" userId="cdea57dd-07f9-478a-ae67-31e9ccbe195c" providerId="ADAL" clId="{46926963-D258-401A-9CBF-B155681A3B4E}" dt="2024-10-28T16:19:49.893" v="9701" actId="1037"/>
          <ac:spMkLst>
            <pc:docMk/>
            <pc:sldMk cId="4080341380" sldId="4089"/>
            <ac:spMk id="6" creationId="{D07748EE-F54C-A562-836B-FD31FE52937B}"/>
          </ac:spMkLst>
        </pc:spChg>
        <pc:spChg chg="del">
          <ac:chgData name="Marcelo Prado - IEMI" userId="cdea57dd-07f9-478a-ae67-31e9ccbe195c" providerId="ADAL" clId="{46926963-D258-401A-9CBF-B155681A3B4E}" dt="2024-10-28T16:14:16.496" v="9418" actId="478"/>
          <ac:spMkLst>
            <pc:docMk/>
            <pc:sldMk cId="4080341380" sldId="4089"/>
            <ac:spMk id="17" creationId="{BD7B1BA6-EF2C-A1C6-FD5D-29594719702F}"/>
          </ac:spMkLst>
        </pc:spChg>
        <pc:spChg chg="del">
          <ac:chgData name="Marcelo Prado - IEMI" userId="cdea57dd-07f9-478a-ae67-31e9ccbe195c" providerId="ADAL" clId="{46926963-D258-401A-9CBF-B155681A3B4E}" dt="2024-10-28T16:14:15.183" v="9417" actId="478"/>
          <ac:spMkLst>
            <pc:docMk/>
            <pc:sldMk cId="4080341380" sldId="4089"/>
            <ac:spMk id="18" creationId="{7391AA74-AFC8-F747-FD48-E205AA5AC657}"/>
          </ac:spMkLst>
        </pc:spChg>
        <pc:spChg chg="add mod">
          <ac:chgData name="Marcelo Prado - IEMI" userId="cdea57dd-07f9-478a-ae67-31e9ccbe195c" providerId="ADAL" clId="{46926963-D258-401A-9CBF-B155681A3B4E}" dt="2024-10-29T14:56:10.280" v="10437" actId="1035"/>
          <ac:spMkLst>
            <pc:docMk/>
            <pc:sldMk cId="4080341380" sldId="4089"/>
            <ac:spMk id="23" creationId="{EFA0EC3B-2613-9FAC-B0C0-F27360CB91C6}"/>
          </ac:spMkLst>
        </pc:spChg>
        <pc:spChg chg="add mod">
          <ac:chgData name="Marcelo Prado - IEMI" userId="cdea57dd-07f9-478a-ae67-31e9ccbe195c" providerId="ADAL" clId="{46926963-D258-401A-9CBF-B155681A3B4E}" dt="2024-10-29T14:56:04.596" v="10428" actId="1035"/>
          <ac:spMkLst>
            <pc:docMk/>
            <pc:sldMk cId="4080341380" sldId="4089"/>
            <ac:spMk id="24" creationId="{E8A1279D-3D2A-3DF5-F0C0-D27BA77745D7}"/>
          </ac:spMkLst>
        </pc:spChg>
        <pc:spChg chg="add del mod">
          <ac:chgData name="Marcelo Prado - IEMI" userId="cdea57dd-07f9-478a-ae67-31e9ccbe195c" providerId="ADAL" clId="{46926963-D258-401A-9CBF-B155681A3B4E}" dt="2024-10-29T14:55:30.714" v="10399" actId="478"/>
          <ac:spMkLst>
            <pc:docMk/>
            <pc:sldMk cId="4080341380" sldId="4089"/>
            <ac:spMk id="25" creationId="{F0466774-1951-AE98-50F0-DB0D8529A76F}"/>
          </ac:spMkLst>
        </pc:spChg>
        <pc:grpChg chg="add mod">
          <ac:chgData name="Marcelo Prado - IEMI" userId="cdea57dd-07f9-478a-ae67-31e9ccbe195c" providerId="ADAL" clId="{46926963-D258-401A-9CBF-B155681A3B4E}" dt="2024-10-29T14:56:33.488" v="10442" actId="1035"/>
          <ac:grpSpMkLst>
            <pc:docMk/>
            <pc:sldMk cId="4080341380" sldId="4089"/>
            <ac:grpSpMk id="3" creationId="{E653402F-2A08-D8D6-34AF-05F49B4701B3}"/>
          </ac:grpSpMkLst>
        </pc:grpChg>
        <pc:grpChg chg="add del mod">
          <ac:chgData name="Marcelo Prado - IEMI" userId="cdea57dd-07f9-478a-ae67-31e9ccbe195c" providerId="ADAL" clId="{46926963-D258-401A-9CBF-B155681A3B4E}" dt="2024-10-28T16:19:28.251" v="9604" actId="478"/>
          <ac:grpSpMkLst>
            <pc:docMk/>
            <pc:sldMk cId="4080341380" sldId="4089"/>
            <ac:grpSpMk id="14" creationId="{7CCCB41E-ED3E-0257-B2AA-55595802F6DC}"/>
          </ac:grpSpMkLst>
        </pc:grpChg>
        <pc:grpChg chg="add del mod">
          <ac:chgData name="Marcelo Prado - IEMI" userId="cdea57dd-07f9-478a-ae67-31e9ccbe195c" providerId="ADAL" clId="{46926963-D258-401A-9CBF-B155681A3B4E}" dt="2024-10-28T16:20:10.800" v="9710" actId="478"/>
          <ac:grpSpMkLst>
            <pc:docMk/>
            <pc:sldMk cId="4080341380" sldId="4089"/>
            <ac:grpSpMk id="16" creationId="{238579A6-A2E3-06B0-D1EE-B69D6AD3F602}"/>
          </ac:grpSpMkLst>
        </pc:grpChg>
        <pc:picChg chg="add mod modCrop">
          <ac:chgData name="Marcelo Prado - IEMI" userId="cdea57dd-07f9-478a-ae67-31e9ccbe195c" providerId="ADAL" clId="{46926963-D258-401A-9CBF-B155681A3B4E}" dt="2024-10-29T14:55:03.362" v="10393" actId="164"/>
          <ac:picMkLst>
            <pc:docMk/>
            <pc:sldMk cId="4080341380" sldId="4089"/>
            <ac:picMk id="2" creationId="{1E8F06AA-8AA1-797D-8B0E-F7CDC3BD33B5}"/>
          </ac:picMkLst>
        </pc:picChg>
        <pc:picChg chg="del">
          <ac:chgData name="Marcelo Prado - IEMI" userId="cdea57dd-07f9-478a-ae67-31e9ccbe195c" providerId="ADAL" clId="{46926963-D258-401A-9CBF-B155681A3B4E}" dt="2024-10-28T16:14:11.986" v="9415" actId="478"/>
          <ac:picMkLst>
            <pc:docMk/>
            <pc:sldMk cId="4080341380" sldId="4089"/>
            <ac:picMk id="3" creationId="{262D0A56-D21C-3E0E-0BB8-DDD5FA31A032}"/>
          </ac:picMkLst>
        </pc:picChg>
        <pc:picChg chg="add mod">
          <ac:chgData name="Marcelo Prado - IEMI" userId="cdea57dd-07f9-478a-ae67-31e9ccbe195c" providerId="ADAL" clId="{46926963-D258-401A-9CBF-B155681A3B4E}" dt="2024-10-28T16:19:04.964" v="9599" actId="164"/>
          <ac:picMkLst>
            <pc:docMk/>
            <pc:sldMk cId="4080341380" sldId="4089"/>
            <ac:picMk id="7" creationId="{0BE13D01-85CE-A9C5-06A8-27A6C92ECDD5}"/>
          </ac:picMkLst>
        </pc:picChg>
        <pc:picChg chg="add mod modCrop">
          <ac:chgData name="Marcelo Prado - IEMI" userId="cdea57dd-07f9-478a-ae67-31e9ccbe195c" providerId="ADAL" clId="{46926963-D258-401A-9CBF-B155681A3B4E}" dt="2024-10-28T16:19:04.964" v="9599" actId="164"/>
          <ac:picMkLst>
            <pc:docMk/>
            <pc:sldMk cId="4080341380" sldId="4089"/>
            <ac:picMk id="9" creationId="{EF96406C-4878-A9E6-ADE2-9A07BD64D0CA}"/>
          </ac:picMkLst>
        </pc:picChg>
        <pc:picChg chg="add mod">
          <ac:chgData name="Marcelo Prado - IEMI" userId="cdea57dd-07f9-478a-ae67-31e9ccbe195c" providerId="ADAL" clId="{46926963-D258-401A-9CBF-B155681A3B4E}" dt="2024-10-28T16:19:04.964" v="9599" actId="164"/>
          <ac:picMkLst>
            <pc:docMk/>
            <pc:sldMk cId="4080341380" sldId="4089"/>
            <ac:picMk id="11" creationId="{5A800E45-47FB-7DDB-6A37-BCC2660B4C20}"/>
          </ac:picMkLst>
        </pc:picChg>
        <pc:picChg chg="add mod">
          <ac:chgData name="Marcelo Prado - IEMI" userId="cdea57dd-07f9-478a-ae67-31e9ccbe195c" providerId="ADAL" clId="{46926963-D258-401A-9CBF-B155681A3B4E}" dt="2024-10-29T14:56:10.280" v="10437" actId="1035"/>
          <ac:picMkLst>
            <pc:docMk/>
            <pc:sldMk cId="4080341380" sldId="4089"/>
            <ac:picMk id="13" creationId="{03EB3076-0076-1DEB-4307-E1079F8B7C3A}"/>
          </ac:picMkLst>
        </pc:picChg>
        <pc:picChg chg="add mod modCrop">
          <ac:chgData name="Marcelo Prado - IEMI" userId="cdea57dd-07f9-478a-ae67-31e9ccbe195c" providerId="ADAL" clId="{46926963-D258-401A-9CBF-B155681A3B4E}" dt="2024-10-29T14:55:54.551" v="10421" actId="1035"/>
          <ac:picMkLst>
            <pc:docMk/>
            <pc:sldMk cId="4080341380" sldId="4089"/>
            <ac:picMk id="15" creationId="{59D50842-C48E-E03A-988A-7906E7B6B849}"/>
          </ac:picMkLst>
        </pc:picChg>
        <pc:picChg chg="mod">
          <ac:chgData name="Marcelo Prado - IEMI" userId="cdea57dd-07f9-478a-ae67-31e9ccbe195c" providerId="ADAL" clId="{46926963-D258-401A-9CBF-B155681A3B4E}" dt="2024-10-28T16:20:09.332" v="9709"/>
          <ac:picMkLst>
            <pc:docMk/>
            <pc:sldMk cId="4080341380" sldId="4089"/>
            <ac:picMk id="19" creationId="{696002F5-ED5A-27EC-A74B-FF4378BA1A8F}"/>
          </ac:picMkLst>
        </pc:picChg>
        <pc:picChg chg="mod">
          <ac:chgData name="Marcelo Prado - IEMI" userId="cdea57dd-07f9-478a-ae67-31e9ccbe195c" providerId="ADAL" clId="{46926963-D258-401A-9CBF-B155681A3B4E}" dt="2024-10-28T16:20:09.332" v="9709"/>
          <ac:picMkLst>
            <pc:docMk/>
            <pc:sldMk cId="4080341380" sldId="4089"/>
            <ac:picMk id="20" creationId="{355FE8BA-EE90-1D8B-1174-727C044C8123}"/>
          </ac:picMkLst>
        </pc:picChg>
        <pc:picChg chg="mod">
          <ac:chgData name="Marcelo Prado - IEMI" userId="cdea57dd-07f9-478a-ae67-31e9ccbe195c" providerId="ADAL" clId="{46926963-D258-401A-9CBF-B155681A3B4E}" dt="2024-10-28T16:20:09.332" v="9709"/>
          <ac:picMkLst>
            <pc:docMk/>
            <pc:sldMk cId="4080341380" sldId="4089"/>
            <ac:picMk id="21" creationId="{6AE7F745-2362-1450-AFAD-2705442B6CB9}"/>
          </ac:picMkLst>
        </pc:picChg>
        <pc:picChg chg="add mod">
          <ac:chgData name="Marcelo Prado - IEMI" userId="cdea57dd-07f9-478a-ae67-31e9ccbe195c" providerId="ADAL" clId="{46926963-D258-401A-9CBF-B155681A3B4E}" dt="2024-10-29T14:56:00.369" v="10425" actId="1037"/>
          <ac:picMkLst>
            <pc:docMk/>
            <pc:sldMk cId="4080341380" sldId="4089"/>
            <ac:picMk id="27" creationId="{0D28AA82-D0E2-C4D7-F752-1BEE3D0497E9}"/>
          </ac:picMkLst>
        </pc:picChg>
      </pc:sldChg>
      <pc:sldChg chg="add del">
        <pc:chgData name="Marcelo Prado - IEMI" userId="cdea57dd-07f9-478a-ae67-31e9ccbe195c" providerId="ADAL" clId="{46926963-D258-401A-9CBF-B155681A3B4E}" dt="2024-10-29T14:57:15.232" v="10447" actId="47"/>
        <pc:sldMkLst>
          <pc:docMk/>
          <pc:sldMk cId="1182995160" sldId="4090"/>
        </pc:sldMkLst>
      </pc:sldChg>
      <pc:sldChg chg="addSp delSp modSp add del mod">
        <pc:chgData name="Marcelo Prado - IEMI" userId="cdea57dd-07f9-478a-ae67-31e9ccbe195c" providerId="ADAL" clId="{46926963-D258-401A-9CBF-B155681A3B4E}" dt="2024-10-20T20:51:59.274" v="7643" actId="47"/>
        <pc:sldMkLst>
          <pc:docMk/>
          <pc:sldMk cId="1390553091" sldId="4090"/>
        </pc:sldMkLst>
        <pc:spChg chg="add mod">
          <ac:chgData name="Marcelo Prado - IEMI" userId="cdea57dd-07f9-478a-ae67-31e9ccbe195c" providerId="ADAL" clId="{46926963-D258-401A-9CBF-B155681A3B4E}" dt="2024-10-20T00:57:06.233" v="6761" actId="1035"/>
          <ac:spMkLst>
            <pc:docMk/>
            <pc:sldMk cId="1390553091" sldId="4090"/>
            <ac:spMk id="2" creationId="{14A760D8-BEBF-D530-6714-774357A1449E}"/>
          </ac:spMkLst>
        </pc:spChg>
        <pc:spChg chg="add del mod">
          <ac:chgData name="Marcelo Prado - IEMI" userId="cdea57dd-07f9-478a-ae67-31e9ccbe195c" providerId="ADAL" clId="{46926963-D258-401A-9CBF-B155681A3B4E}" dt="2024-10-20T01:39:07.556" v="7347" actId="478"/>
          <ac:spMkLst>
            <pc:docMk/>
            <pc:sldMk cId="1390553091" sldId="4090"/>
            <ac:spMk id="3" creationId="{63892B03-F50E-ED38-827E-74AF378977A2}"/>
          </ac:spMkLst>
        </pc:spChg>
        <pc:spChg chg="add mod">
          <ac:chgData name="Marcelo Prado - IEMI" userId="cdea57dd-07f9-478a-ae67-31e9ccbe195c" providerId="ADAL" clId="{46926963-D258-401A-9CBF-B155681A3B4E}" dt="2024-10-20T01:39:10.611" v="7349" actId="1035"/>
          <ac:spMkLst>
            <pc:docMk/>
            <pc:sldMk cId="1390553091" sldId="4090"/>
            <ac:spMk id="4" creationId="{68F70F51-88D5-5312-9C79-4FD313473CE1}"/>
          </ac:spMkLst>
        </pc:spChg>
        <pc:spChg chg="del">
          <ac:chgData name="Marcelo Prado - IEMI" userId="cdea57dd-07f9-478a-ae67-31e9ccbe195c" providerId="ADAL" clId="{46926963-D258-401A-9CBF-B155681A3B4E}" dt="2024-10-20T01:25:23.745" v="7294" actId="478"/>
          <ac:spMkLst>
            <pc:docMk/>
            <pc:sldMk cId="1390553091" sldId="4090"/>
            <ac:spMk id="7" creationId="{CCF658B3-2B9F-7A85-10B2-F8F262FBBB3E}"/>
          </ac:spMkLst>
        </pc:spChg>
      </pc:sldChg>
      <pc:sldChg chg="add del">
        <pc:chgData name="Marcelo Prado - IEMI" userId="cdea57dd-07f9-478a-ae67-31e9ccbe195c" providerId="ADAL" clId="{46926963-D258-401A-9CBF-B155681A3B4E}" dt="2024-10-28T16:24:02.979" v="9880" actId="47"/>
        <pc:sldMkLst>
          <pc:docMk/>
          <pc:sldMk cId="3583913843" sldId="4090"/>
        </pc:sldMkLst>
      </pc:sldChg>
      <pc:sldChg chg="delSp modSp add mod delAnim">
        <pc:chgData name="Marcelo Prado - IEMI" userId="cdea57dd-07f9-478a-ae67-31e9ccbe195c" providerId="ADAL" clId="{46926963-D258-401A-9CBF-B155681A3B4E}" dt="2024-10-28T16:27:19.473" v="9991" actId="1076"/>
        <pc:sldMkLst>
          <pc:docMk/>
          <pc:sldMk cId="2277427564" sldId="4091"/>
        </pc:sldMkLst>
        <pc:spChg chg="del">
          <ac:chgData name="Marcelo Prado - IEMI" userId="cdea57dd-07f9-478a-ae67-31e9ccbe195c" providerId="ADAL" clId="{46926963-D258-401A-9CBF-B155681A3B4E}" dt="2024-10-28T16:27:12.912" v="9990" actId="478"/>
          <ac:spMkLst>
            <pc:docMk/>
            <pc:sldMk cId="2277427564" sldId="4091"/>
            <ac:spMk id="2" creationId="{E0109919-A451-00BD-C285-3A4EEB02FFA8}"/>
          </ac:spMkLst>
        </pc:spChg>
        <pc:spChg chg="del">
          <ac:chgData name="Marcelo Prado - IEMI" userId="cdea57dd-07f9-478a-ae67-31e9ccbe195c" providerId="ADAL" clId="{46926963-D258-401A-9CBF-B155681A3B4E}" dt="2024-10-28T16:27:12.912" v="9990" actId="478"/>
          <ac:spMkLst>
            <pc:docMk/>
            <pc:sldMk cId="2277427564" sldId="4091"/>
            <ac:spMk id="5" creationId="{39C4D48C-51AC-357A-3A85-701CA8391D79}"/>
          </ac:spMkLst>
        </pc:spChg>
        <pc:spChg chg="mod">
          <ac:chgData name="Marcelo Prado - IEMI" userId="cdea57dd-07f9-478a-ae67-31e9ccbe195c" providerId="ADAL" clId="{46926963-D258-401A-9CBF-B155681A3B4E}" dt="2024-10-28T16:27:19.473" v="9991" actId="1076"/>
          <ac:spMkLst>
            <pc:docMk/>
            <pc:sldMk cId="2277427564" sldId="4091"/>
            <ac:spMk id="11" creationId="{0452A50D-7020-F5B6-7307-19EF4027257A}"/>
          </ac:spMkLst>
        </pc:spChg>
        <pc:spChg chg="mod">
          <ac:chgData name="Marcelo Prado - IEMI" userId="cdea57dd-07f9-478a-ae67-31e9ccbe195c" providerId="ADAL" clId="{46926963-D258-401A-9CBF-B155681A3B4E}" dt="2024-10-28T16:27:19.473" v="9991" actId="1076"/>
          <ac:spMkLst>
            <pc:docMk/>
            <pc:sldMk cId="2277427564" sldId="4091"/>
            <ac:spMk id="14" creationId="{87A34BFE-8435-4637-4A78-DD5E31145150}"/>
          </ac:spMkLst>
        </pc:spChg>
      </pc:sldChg>
      <pc:sldChg chg="addSp delSp modSp add del mod ord delAnim">
        <pc:chgData name="Marcelo Prado - IEMI" userId="cdea57dd-07f9-478a-ae67-31e9ccbe195c" providerId="ADAL" clId="{46926963-D258-401A-9CBF-B155681A3B4E}" dt="2024-10-30T10:44:01.879" v="11179" actId="47"/>
        <pc:sldMkLst>
          <pc:docMk/>
          <pc:sldMk cId="2309562249" sldId="4092"/>
        </pc:sldMkLst>
        <pc:spChg chg="del">
          <ac:chgData name="Marcelo Prado - IEMI" userId="cdea57dd-07f9-478a-ae67-31e9ccbe195c" providerId="ADAL" clId="{46926963-D258-401A-9CBF-B155681A3B4E}" dt="2024-10-29T15:02:24.761" v="10615" actId="478"/>
          <ac:spMkLst>
            <pc:docMk/>
            <pc:sldMk cId="2309562249" sldId="4092"/>
            <ac:spMk id="3" creationId="{754F5939-7B4C-D34F-E40D-3ABD1F468E50}"/>
          </ac:spMkLst>
        </pc:spChg>
        <pc:spChg chg="add mod">
          <ac:chgData name="Marcelo Prado - IEMI" userId="cdea57dd-07f9-478a-ae67-31e9ccbe195c" providerId="ADAL" clId="{46926963-D258-401A-9CBF-B155681A3B4E}" dt="2024-10-29T15:02:45.069" v="10645" actId="14100"/>
          <ac:spMkLst>
            <pc:docMk/>
            <pc:sldMk cId="2309562249" sldId="4092"/>
            <ac:spMk id="4" creationId="{4B2A5637-8133-A916-FD8A-1F14410774FD}"/>
          </ac:spMkLst>
        </pc:spChg>
        <pc:spChg chg="add mod">
          <ac:chgData name="Marcelo Prado - IEMI" userId="cdea57dd-07f9-478a-ae67-31e9ccbe195c" providerId="ADAL" clId="{46926963-D258-401A-9CBF-B155681A3B4E}" dt="2024-10-29T15:02:42.222" v="10644" actId="1036"/>
          <ac:spMkLst>
            <pc:docMk/>
            <pc:sldMk cId="2309562249" sldId="4092"/>
            <ac:spMk id="5" creationId="{265FEFA8-E40A-8316-9413-4BA2E5D4D6E8}"/>
          </ac:spMkLst>
        </pc:spChg>
        <pc:spChg chg="del">
          <ac:chgData name="Marcelo Prado - IEMI" userId="cdea57dd-07f9-478a-ae67-31e9ccbe195c" providerId="ADAL" clId="{46926963-D258-401A-9CBF-B155681A3B4E}" dt="2024-10-29T15:04:24.668" v="10768" actId="478"/>
          <ac:spMkLst>
            <pc:docMk/>
            <pc:sldMk cId="2309562249" sldId="4092"/>
            <ac:spMk id="6" creationId="{E6BC1FD4-0264-E9A0-1C80-3F43E6AF1F05}"/>
          </ac:spMkLst>
        </pc:spChg>
        <pc:spChg chg="add mod">
          <ac:chgData name="Marcelo Prado - IEMI" userId="cdea57dd-07f9-478a-ae67-31e9ccbe195c" providerId="ADAL" clId="{46926963-D258-401A-9CBF-B155681A3B4E}" dt="2024-10-29T15:02:42.222" v="10644" actId="1036"/>
          <ac:spMkLst>
            <pc:docMk/>
            <pc:sldMk cId="2309562249" sldId="4092"/>
            <ac:spMk id="7" creationId="{2BCB39AC-A552-CBFF-AE80-5667D90D2DAF}"/>
          </ac:spMkLst>
        </pc:spChg>
        <pc:spChg chg="del">
          <ac:chgData name="Marcelo Prado - IEMI" userId="cdea57dd-07f9-478a-ae67-31e9ccbe195c" providerId="ADAL" clId="{46926963-D258-401A-9CBF-B155681A3B4E}" dt="2024-10-29T15:01:25.826" v="10580" actId="478"/>
          <ac:spMkLst>
            <pc:docMk/>
            <pc:sldMk cId="2309562249" sldId="4092"/>
            <ac:spMk id="8" creationId="{CFEE9F5A-8F70-F807-0660-999EE1647452}"/>
          </ac:spMkLst>
        </pc:spChg>
        <pc:spChg chg="add mod">
          <ac:chgData name="Marcelo Prado - IEMI" userId="cdea57dd-07f9-478a-ae67-31e9ccbe195c" providerId="ADAL" clId="{46926963-D258-401A-9CBF-B155681A3B4E}" dt="2024-10-30T10:41:54.820" v="11149"/>
          <ac:spMkLst>
            <pc:docMk/>
            <pc:sldMk cId="2309562249" sldId="4092"/>
            <ac:spMk id="10" creationId="{4038DB32-A583-5929-B9D2-B2D865886385}"/>
          </ac:spMkLst>
        </pc:spChg>
        <pc:spChg chg="del">
          <ac:chgData name="Marcelo Prado - IEMI" userId="cdea57dd-07f9-478a-ae67-31e9ccbe195c" providerId="ADAL" clId="{46926963-D258-401A-9CBF-B155681A3B4E}" dt="2024-10-29T15:01:24.420" v="10579" actId="478"/>
          <ac:spMkLst>
            <pc:docMk/>
            <pc:sldMk cId="2309562249" sldId="4092"/>
            <ac:spMk id="11" creationId="{EC7370FC-A8D5-A324-5218-2FA4DD9996C7}"/>
          </ac:spMkLst>
        </pc:spChg>
        <pc:spChg chg="add mod">
          <ac:chgData name="Marcelo Prado - IEMI" userId="cdea57dd-07f9-478a-ae67-31e9ccbe195c" providerId="ADAL" clId="{46926963-D258-401A-9CBF-B155681A3B4E}" dt="2024-10-29T15:04:25.717" v="10769"/>
          <ac:spMkLst>
            <pc:docMk/>
            <pc:sldMk cId="2309562249" sldId="4092"/>
            <ac:spMk id="13" creationId="{F7862134-E9B7-4981-6E47-AE1C96A43C4B}"/>
          </ac:spMkLst>
        </pc:spChg>
        <pc:spChg chg="del">
          <ac:chgData name="Marcelo Prado - IEMI" userId="cdea57dd-07f9-478a-ae67-31e9ccbe195c" providerId="ADAL" clId="{46926963-D258-401A-9CBF-B155681A3B4E}" dt="2024-10-29T15:01:24.420" v="10579" actId="478"/>
          <ac:spMkLst>
            <pc:docMk/>
            <pc:sldMk cId="2309562249" sldId="4092"/>
            <ac:spMk id="14" creationId="{B7DC8ED4-C888-3454-DE74-B088EDD69691}"/>
          </ac:spMkLst>
        </pc:spChg>
        <pc:picChg chg="add mod">
          <ac:chgData name="Marcelo Prado - IEMI" userId="cdea57dd-07f9-478a-ae67-31e9ccbe195c" providerId="ADAL" clId="{46926963-D258-401A-9CBF-B155681A3B4E}" dt="2024-10-29T15:02:21.476" v="10614" actId="1038"/>
          <ac:picMkLst>
            <pc:docMk/>
            <pc:sldMk cId="2309562249" sldId="4092"/>
            <ac:picMk id="9" creationId="{CCDA95D8-6D70-E4B3-2D38-93F990574D36}"/>
          </ac:picMkLst>
        </pc:picChg>
        <pc:cxnChg chg="add mod">
          <ac:chgData name="Marcelo Prado - IEMI" userId="cdea57dd-07f9-478a-ae67-31e9ccbe195c" providerId="ADAL" clId="{46926963-D258-401A-9CBF-B155681A3B4E}" dt="2024-10-29T15:02:47.651" v="10646" actId="1076"/>
          <ac:cxnSpMkLst>
            <pc:docMk/>
            <pc:sldMk cId="2309562249" sldId="4092"/>
            <ac:cxnSpMk id="2" creationId="{17A80691-8B36-0359-A2B7-019000DF5832}"/>
          </ac:cxnSpMkLst>
        </pc:cxnChg>
        <pc:cxnChg chg="del">
          <ac:chgData name="Marcelo Prado - IEMI" userId="cdea57dd-07f9-478a-ae67-31e9ccbe195c" providerId="ADAL" clId="{46926963-D258-401A-9CBF-B155681A3B4E}" dt="2024-10-29T15:02:16.673" v="10598" actId="478"/>
          <ac:cxnSpMkLst>
            <pc:docMk/>
            <pc:sldMk cId="2309562249" sldId="4092"/>
            <ac:cxnSpMk id="12" creationId="{FF86AB21-FA17-01E6-E310-E14CBF5DA86F}"/>
          </ac:cxnSpMkLst>
        </pc:cxnChg>
      </pc:sldChg>
      <pc:sldChg chg="addSp delSp modSp add mod">
        <pc:chgData name="Marcelo Prado - IEMI" userId="cdea57dd-07f9-478a-ae67-31e9ccbe195c" providerId="ADAL" clId="{46926963-D258-401A-9CBF-B155681A3B4E}" dt="2024-10-30T10:52:20.126" v="11293" actId="14100"/>
        <pc:sldMkLst>
          <pc:docMk/>
          <pc:sldMk cId="2535308852" sldId="4093"/>
        </pc:sldMkLst>
        <pc:spChg chg="add mod">
          <ac:chgData name="Marcelo Prado - IEMI" userId="cdea57dd-07f9-478a-ae67-31e9ccbe195c" providerId="ADAL" clId="{46926963-D258-401A-9CBF-B155681A3B4E}" dt="2024-10-30T10:51:55.827" v="11273" actId="1035"/>
          <ac:spMkLst>
            <pc:docMk/>
            <pc:sldMk cId="2535308852" sldId="4093"/>
            <ac:spMk id="3" creationId="{59377F39-21A5-743B-8C77-327EDECF252C}"/>
          </ac:spMkLst>
        </pc:spChg>
        <pc:spChg chg="mod">
          <ac:chgData name="Marcelo Prado - IEMI" userId="cdea57dd-07f9-478a-ae67-31e9ccbe195c" providerId="ADAL" clId="{46926963-D258-401A-9CBF-B155681A3B4E}" dt="2024-10-30T10:51:52.408" v="11263" actId="1036"/>
          <ac:spMkLst>
            <pc:docMk/>
            <pc:sldMk cId="2535308852" sldId="4093"/>
            <ac:spMk id="4" creationId="{55F6894F-BDC3-8D23-F860-A076FD1701B8}"/>
          </ac:spMkLst>
        </pc:spChg>
        <pc:spChg chg="del">
          <ac:chgData name="Marcelo Prado - IEMI" userId="cdea57dd-07f9-478a-ae67-31e9ccbe195c" providerId="ADAL" clId="{46926963-D258-401A-9CBF-B155681A3B4E}" dt="2024-10-29T15:03:39.689" v="10654" actId="478"/>
          <ac:spMkLst>
            <pc:docMk/>
            <pc:sldMk cId="2535308852" sldId="4093"/>
            <ac:spMk id="5" creationId="{16E7C245-1A02-9F9D-DAB2-9EDC3B984221}"/>
          </ac:spMkLst>
        </pc:spChg>
        <pc:spChg chg="mod">
          <ac:chgData name="Marcelo Prado - IEMI" userId="cdea57dd-07f9-478a-ae67-31e9ccbe195c" providerId="ADAL" clId="{46926963-D258-401A-9CBF-B155681A3B4E}" dt="2024-10-29T15:04:17.546" v="10767" actId="20577"/>
          <ac:spMkLst>
            <pc:docMk/>
            <pc:sldMk cId="2535308852" sldId="4093"/>
            <ac:spMk id="6" creationId="{A5F7D90B-E942-F2D7-A58E-7D4BF57AD8B4}"/>
          </ac:spMkLst>
        </pc:spChg>
        <pc:spChg chg="del">
          <ac:chgData name="Marcelo Prado - IEMI" userId="cdea57dd-07f9-478a-ae67-31e9ccbe195c" providerId="ADAL" clId="{46926963-D258-401A-9CBF-B155681A3B4E}" dt="2024-10-29T15:03:38.246" v="10653" actId="478"/>
          <ac:spMkLst>
            <pc:docMk/>
            <pc:sldMk cId="2535308852" sldId="4093"/>
            <ac:spMk id="7" creationId="{D4E81670-9850-92A0-6AE2-5BCC81298546}"/>
          </ac:spMkLst>
        </pc:spChg>
        <pc:spChg chg="add mod">
          <ac:chgData name="Marcelo Prado - IEMI" userId="cdea57dd-07f9-478a-ae67-31e9ccbe195c" providerId="ADAL" clId="{46926963-D258-401A-9CBF-B155681A3B4E}" dt="2024-10-30T10:52:02.143" v="11287" actId="1035"/>
          <ac:spMkLst>
            <pc:docMk/>
            <pc:sldMk cId="2535308852" sldId="4093"/>
            <ac:spMk id="8" creationId="{735425DD-635D-2333-0BB7-F706145D0F67}"/>
          </ac:spMkLst>
        </pc:spChg>
        <pc:spChg chg="del">
          <ac:chgData name="Marcelo Prado - IEMI" userId="cdea57dd-07f9-478a-ae67-31e9ccbe195c" providerId="ADAL" clId="{46926963-D258-401A-9CBF-B155681A3B4E}" dt="2024-10-29T15:03:33.749" v="10652" actId="478"/>
          <ac:spMkLst>
            <pc:docMk/>
            <pc:sldMk cId="2535308852" sldId="4093"/>
            <ac:spMk id="10" creationId="{CB2FFA7D-08CA-5F15-328C-73E90C2EDCF5}"/>
          </ac:spMkLst>
        </pc:spChg>
        <pc:spChg chg="add mod">
          <ac:chgData name="Marcelo Prado - IEMI" userId="cdea57dd-07f9-478a-ae67-31e9ccbe195c" providerId="ADAL" clId="{46926963-D258-401A-9CBF-B155681A3B4E}" dt="2024-10-30T10:51:58.120" v="11280" actId="1035"/>
          <ac:spMkLst>
            <pc:docMk/>
            <pc:sldMk cId="2535308852" sldId="4093"/>
            <ac:spMk id="11" creationId="{CD5B73EB-8418-C53A-AA20-D6116F253778}"/>
          </ac:spMkLst>
        </pc:spChg>
        <pc:picChg chg="del">
          <ac:chgData name="Marcelo Prado - IEMI" userId="cdea57dd-07f9-478a-ae67-31e9ccbe195c" providerId="ADAL" clId="{46926963-D258-401A-9CBF-B155681A3B4E}" dt="2024-10-29T15:03:40.980" v="10655" actId="478"/>
          <ac:picMkLst>
            <pc:docMk/>
            <pc:sldMk cId="2535308852" sldId="4093"/>
            <ac:picMk id="9" creationId="{590A0564-15C3-AA7A-9B23-53E24C8F2A7D}"/>
          </ac:picMkLst>
        </pc:picChg>
        <pc:picChg chg="add mod modCrop">
          <ac:chgData name="Marcelo Prado - IEMI" userId="cdea57dd-07f9-478a-ae67-31e9ccbe195c" providerId="ADAL" clId="{46926963-D258-401A-9CBF-B155681A3B4E}" dt="2024-10-30T10:52:20.126" v="11293" actId="14100"/>
          <ac:picMkLst>
            <pc:docMk/>
            <pc:sldMk cId="2535308852" sldId="4093"/>
            <ac:picMk id="12" creationId="{B4A51994-EDE9-4A73-C89F-05F8AAAB93A2}"/>
          </ac:picMkLst>
        </pc:picChg>
        <pc:cxnChg chg="mod">
          <ac:chgData name="Marcelo Prado - IEMI" userId="cdea57dd-07f9-478a-ae67-31e9ccbe195c" providerId="ADAL" clId="{46926963-D258-401A-9CBF-B155681A3B4E}" dt="2024-10-29T15:10:14.342" v="11031" actId="1036"/>
          <ac:cxnSpMkLst>
            <pc:docMk/>
            <pc:sldMk cId="2535308852" sldId="4093"/>
            <ac:cxnSpMk id="2" creationId="{BD6BBBB6-447C-D9BC-4766-A758AF1D152B}"/>
          </ac:cxnSpMkLst>
        </pc:cxnChg>
      </pc:sldChg>
      <pc:sldChg chg="addSp delSp add del">
        <pc:chgData name="Marcelo Prado - IEMI" userId="cdea57dd-07f9-478a-ae67-31e9ccbe195c" providerId="ADAL" clId="{46926963-D258-401A-9CBF-B155681A3B4E}" dt="2024-10-29T15:03:27.183" v="10650"/>
        <pc:sldMkLst>
          <pc:docMk/>
          <pc:sldMk cId="3953511034" sldId="4093"/>
        </pc:sldMkLst>
        <pc:spChg chg="add del">
          <ac:chgData name="Marcelo Prado - IEMI" userId="cdea57dd-07f9-478a-ae67-31e9ccbe195c" providerId="ADAL" clId="{46926963-D258-401A-9CBF-B155681A3B4E}" dt="2024-10-29T15:03:24.549" v="10649" actId="478"/>
          <ac:spMkLst>
            <pc:docMk/>
            <pc:sldMk cId="3953511034" sldId="4093"/>
            <ac:spMk id="4" creationId="{E5ADF791-9BD6-4EF6-545C-A9057AC594D9}"/>
          </ac:spMkLst>
        </pc:spChg>
        <pc:spChg chg="add del">
          <ac:chgData name="Marcelo Prado - IEMI" userId="cdea57dd-07f9-478a-ae67-31e9ccbe195c" providerId="ADAL" clId="{46926963-D258-401A-9CBF-B155681A3B4E}" dt="2024-10-29T15:03:24.549" v="10649" actId="478"/>
          <ac:spMkLst>
            <pc:docMk/>
            <pc:sldMk cId="3953511034" sldId="4093"/>
            <ac:spMk id="5" creationId="{5E73BCFA-FE79-2485-DBFA-20E74214B7CA}"/>
          </ac:spMkLst>
        </pc:spChg>
        <pc:spChg chg="add del">
          <ac:chgData name="Marcelo Prado - IEMI" userId="cdea57dd-07f9-478a-ae67-31e9ccbe195c" providerId="ADAL" clId="{46926963-D258-401A-9CBF-B155681A3B4E}" dt="2024-10-29T15:03:24.549" v="10649" actId="478"/>
          <ac:spMkLst>
            <pc:docMk/>
            <pc:sldMk cId="3953511034" sldId="4093"/>
            <ac:spMk id="7" creationId="{2497018D-AF5B-B04D-D83B-853AD08FE795}"/>
          </ac:spMkLst>
        </pc:spChg>
        <pc:spChg chg="add del">
          <ac:chgData name="Marcelo Prado - IEMI" userId="cdea57dd-07f9-478a-ae67-31e9ccbe195c" providerId="ADAL" clId="{46926963-D258-401A-9CBF-B155681A3B4E}" dt="2024-10-29T15:03:24.549" v="10649" actId="478"/>
          <ac:spMkLst>
            <pc:docMk/>
            <pc:sldMk cId="3953511034" sldId="4093"/>
            <ac:spMk id="10" creationId="{93ABF3D2-2E14-49AC-A2F7-C2B756D6F4AC}"/>
          </ac:spMkLst>
        </pc:spChg>
        <pc:picChg chg="add del">
          <ac:chgData name="Marcelo Prado - IEMI" userId="cdea57dd-07f9-478a-ae67-31e9ccbe195c" providerId="ADAL" clId="{46926963-D258-401A-9CBF-B155681A3B4E}" dt="2024-10-29T15:03:24.549" v="10649" actId="478"/>
          <ac:picMkLst>
            <pc:docMk/>
            <pc:sldMk cId="3953511034" sldId="4093"/>
            <ac:picMk id="9" creationId="{B19E8498-CD7B-DF9A-9F42-AF64FF4C0FC3}"/>
          </ac:picMkLst>
        </pc:picChg>
        <pc:cxnChg chg="add del">
          <ac:chgData name="Marcelo Prado - IEMI" userId="cdea57dd-07f9-478a-ae67-31e9ccbe195c" providerId="ADAL" clId="{46926963-D258-401A-9CBF-B155681A3B4E}" dt="2024-10-29T15:03:24.549" v="10649" actId="478"/>
          <ac:cxnSpMkLst>
            <pc:docMk/>
            <pc:sldMk cId="3953511034" sldId="4093"/>
            <ac:cxnSpMk id="2" creationId="{41A03DFC-2D55-EC1C-78A2-AAB0198089AD}"/>
          </ac:cxnSpMkLst>
        </pc:cxnChg>
      </pc:sldChg>
      <pc:sldChg chg="add del">
        <pc:chgData name="Marcelo Prado - IEMI" userId="cdea57dd-07f9-478a-ae67-31e9ccbe195c" providerId="ADAL" clId="{46926963-D258-401A-9CBF-B155681A3B4E}" dt="2024-10-30T10:50:11.979" v="11249" actId="47"/>
        <pc:sldMkLst>
          <pc:docMk/>
          <pc:sldMk cId="3931928429" sldId="4094"/>
        </pc:sldMkLst>
      </pc:sldChg>
      <pc:sldChg chg="add del">
        <pc:chgData name="Marcelo Prado - IEMI" userId="cdea57dd-07f9-478a-ae67-31e9ccbe195c" providerId="ADAL" clId="{46926963-D258-401A-9CBF-B155681A3B4E}" dt="2024-10-30T10:50:20.728" v="11250" actId="47"/>
        <pc:sldMkLst>
          <pc:docMk/>
          <pc:sldMk cId="864718908" sldId="4095"/>
        </pc:sldMkLst>
      </pc:sldChg>
      <pc:sldChg chg="addSp delSp modSp add mod">
        <pc:chgData name="Marcelo Prado - IEMI" userId="cdea57dd-07f9-478a-ae67-31e9ccbe195c" providerId="ADAL" clId="{46926963-D258-401A-9CBF-B155681A3B4E}" dt="2024-10-30T10:43:58.041" v="11178" actId="1035"/>
        <pc:sldMkLst>
          <pc:docMk/>
          <pc:sldMk cId="3126372492" sldId="4096"/>
        </pc:sldMkLst>
        <pc:spChg chg="mod">
          <ac:chgData name="Marcelo Prado - IEMI" userId="cdea57dd-07f9-478a-ae67-31e9ccbe195c" providerId="ADAL" clId="{46926963-D258-401A-9CBF-B155681A3B4E}" dt="2024-10-30T10:41:20.249" v="11115" actId="1037"/>
          <ac:spMkLst>
            <pc:docMk/>
            <pc:sldMk cId="3126372492" sldId="4096"/>
            <ac:spMk id="4" creationId="{3888651E-2D88-FE24-6151-5C9C93C2B4BC}"/>
          </ac:spMkLst>
        </pc:spChg>
        <pc:spChg chg="mod">
          <ac:chgData name="Marcelo Prado - IEMI" userId="cdea57dd-07f9-478a-ae67-31e9ccbe195c" providerId="ADAL" clId="{46926963-D258-401A-9CBF-B155681A3B4E}" dt="2024-10-30T10:43:58.041" v="11178" actId="1035"/>
          <ac:spMkLst>
            <pc:docMk/>
            <pc:sldMk cId="3126372492" sldId="4096"/>
            <ac:spMk id="5" creationId="{772C1773-2EF5-57F1-54AA-A0126CDBE064}"/>
          </ac:spMkLst>
        </pc:spChg>
        <pc:spChg chg="mod">
          <ac:chgData name="Marcelo Prado - IEMI" userId="cdea57dd-07f9-478a-ae67-31e9ccbe195c" providerId="ADAL" clId="{46926963-D258-401A-9CBF-B155681A3B4E}" dt="2024-10-30T10:43:58.041" v="11178" actId="1035"/>
          <ac:spMkLst>
            <pc:docMk/>
            <pc:sldMk cId="3126372492" sldId="4096"/>
            <ac:spMk id="7" creationId="{4A5E2743-9830-197E-980F-C2AB891F0EB2}"/>
          </ac:spMkLst>
        </pc:spChg>
        <pc:spChg chg="mod">
          <ac:chgData name="Marcelo Prado - IEMI" userId="cdea57dd-07f9-478a-ae67-31e9ccbe195c" providerId="ADAL" clId="{46926963-D258-401A-9CBF-B155681A3B4E}" dt="2024-10-30T10:42:15.147" v="11154" actId="1037"/>
          <ac:spMkLst>
            <pc:docMk/>
            <pc:sldMk cId="3126372492" sldId="4096"/>
            <ac:spMk id="10" creationId="{F5CC0F05-40E6-4B16-717F-F11966C7DEE5}"/>
          </ac:spMkLst>
        </pc:spChg>
        <pc:picChg chg="add del mod">
          <ac:chgData name="Marcelo Prado - IEMI" userId="cdea57dd-07f9-478a-ae67-31e9ccbe195c" providerId="ADAL" clId="{46926963-D258-401A-9CBF-B155681A3B4E}" dt="2024-10-30T10:41:28.291" v="11146" actId="1038"/>
          <ac:picMkLst>
            <pc:docMk/>
            <pc:sldMk cId="3126372492" sldId="4096"/>
            <ac:picMk id="9" creationId="{ADAB7C76-8583-35C7-B277-EB1166ACA3AA}"/>
          </ac:picMkLst>
        </pc:picChg>
        <pc:cxnChg chg="mod">
          <ac:chgData name="Marcelo Prado - IEMI" userId="cdea57dd-07f9-478a-ae67-31e9ccbe195c" providerId="ADAL" clId="{46926963-D258-401A-9CBF-B155681A3B4E}" dt="2024-10-30T10:41:29.176" v="11148" actId="1038"/>
          <ac:cxnSpMkLst>
            <pc:docMk/>
            <pc:sldMk cId="3126372492" sldId="4096"/>
            <ac:cxnSpMk id="2" creationId="{2FA85316-7E27-906B-BD37-36FC609F94A6}"/>
          </ac:cxnSpMkLst>
        </pc:cxnChg>
      </pc:sldChg>
      <pc:sldChg chg="addSp delSp modSp add mod">
        <pc:chgData name="Marcelo Prado - IEMI" userId="cdea57dd-07f9-478a-ae67-31e9ccbe195c" providerId="ADAL" clId="{46926963-D258-401A-9CBF-B155681A3B4E}" dt="2024-10-30T10:49:29.477" v="11248" actId="113"/>
        <pc:sldMkLst>
          <pc:docMk/>
          <pc:sldMk cId="2440974710" sldId="4097"/>
        </pc:sldMkLst>
        <pc:spChg chg="mod">
          <ac:chgData name="Marcelo Prado - IEMI" userId="cdea57dd-07f9-478a-ae67-31e9ccbe195c" providerId="ADAL" clId="{46926963-D258-401A-9CBF-B155681A3B4E}" dt="2024-10-30T10:48:33.799" v="11245" actId="1036"/>
          <ac:spMkLst>
            <pc:docMk/>
            <pc:sldMk cId="2440974710" sldId="4097"/>
            <ac:spMk id="4" creationId="{4B2A5637-8133-A916-FD8A-1F14410774FD}"/>
          </ac:spMkLst>
        </pc:spChg>
        <pc:spChg chg="mod">
          <ac:chgData name="Marcelo Prado - IEMI" userId="cdea57dd-07f9-478a-ae67-31e9ccbe195c" providerId="ADAL" clId="{46926963-D258-401A-9CBF-B155681A3B4E}" dt="2024-10-30T10:49:29.477" v="11248" actId="113"/>
          <ac:spMkLst>
            <pc:docMk/>
            <pc:sldMk cId="2440974710" sldId="4097"/>
            <ac:spMk id="5" creationId="{265FEFA8-E40A-8316-9413-4BA2E5D4D6E8}"/>
          </ac:spMkLst>
        </pc:spChg>
        <pc:spChg chg="mod">
          <ac:chgData name="Marcelo Prado - IEMI" userId="cdea57dd-07f9-478a-ae67-31e9ccbe195c" providerId="ADAL" clId="{46926963-D258-401A-9CBF-B155681A3B4E}" dt="2024-10-30T10:48:33.799" v="11245" actId="1036"/>
          <ac:spMkLst>
            <pc:docMk/>
            <pc:sldMk cId="2440974710" sldId="4097"/>
            <ac:spMk id="7" creationId="{2BCB39AC-A552-CBFF-AE80-5667D90D2DAF}"/>
          </ac:spMkLst>
        </pc:spChg>
        <pc:spChg chg="mod">
          <ac:chgData name="Marcelo Prado - IEMI" userId="cdea57dd-07f9-478a-ae67-31e9ccbe195c" providerId="ADAL" clId="{46926963-D258-401A-9CBF-B155681A3B4E}" dt="2024-10-30T10:49:13.757" v="11247" actId="113"/>
          <ac:spMkLst>
            <pc:docMk/>
            <pc:sldMk cId="2440974710" sldId="4097"/>
            <ac:spMk id="10" creationId="{4038DB32-A583-5929-B9D2-B2D865886385}"/>
          </ac:spMkLst>
        </pc:spChg>
        <pc:picChg chg="del">
          <ac:chgData name="Marcelo Prado - IEMI" userId="cdea57dd-07f9-478a-ae67-31e9ccbe195c" providerId="ADAL" clId="{46926963-D258-401A-9CBF-B155681A3B4E}" dt="2024-10-30T10:44:34.862" v="11180" actId="478"/>
          <ac:picMkLst>
            <pc:docMk/>
            <pc:sldMk cId="2440974710" sldId="4097"/>
            <ac:picMk id="9" creationId="{CCDA95D8-6D70-E4B3-2D38-93F990574D36}"/>
          </ac:picMkLst>
        </pc:picChg>
        <pc:picChg chg="add mod">
          <ac:chgData name="Marcelo Prado - IEMI" userId="cdea57dd-07f9-478a-ae67-31e9ccbe195c" providerId="ADAL" clId="{46926963-D258-401A-9CBF-B155681A3B4E}" dt="2024-10-30T10:48:33.799" v="11245" actId="1036"/>
          <ac:picMkLst>
            <pc:docMk/>
            <pc:sldMk cId="2440974710" sldId="4097"/>
            <ac:picMk id="1026" creationId="{550BD95C-D67A-414D-155C-DAF07D3E759E}"/>
          </ac:picMkLst>
        </pc:picChg>
        <pc:cxnChg chg="mod">
          <ac:chgData name="Marcelo Prado - IEMI" userId="cdea57dd-07f9-478a-ae67-31e9ccbe195c" providerId="ADAL" clId="{46926963-D258-401A-9CBF-B155681A3B4E}" dt="2024-10-30T10:48:33.799" v="11245" actId="1036"/>
          <ac:cxnSpMkLst>
            <pc:docMk/>
            <pc:sldMk cId="2440974710" sldId="4097"/>
            <ac:cxnSpMk id="2" creationId="{17A80691-8B36-0359-A2B7-019000DF5832}"/>
          </ac:cxnSpMkLst>
        </pc:cxnChg>
      </pc:sldChg>
      <pc:sldChg chg="modSp add del mod">
        <pc:chgData name="Marcelo Prado - IEMI" userId="cdea57dd-07f9-478a-ae67-31e9ccbe195c" providerId="ADAL" clId="{46926963-D258-401A-9CBF-B155681A3B4E}" dt="2024-10-30T10:51:30.514" v="11258" actId="47"/>
        <pc:sldMkLst>
          <pc:docMk/>
          <pc:sldMk cId="3588557574" sldId="4098"/>
        </pc:sldMkLst>
        <pc:spChg chg="mod">
          <ac:chgData name="Marcelo Prado - IEMI" userId="cdea57dd-07f9-478a-ae67-31e9ccbe195c" providerId="ADAL" clId="{46926963-D258-401A-9CBF-B155681A3B4E}" dt="2024-10-30T10:51:15.615" v="11251" actId="21"/>
          <ac:spMkLst>
            <pc:docMk/>
            <pc:sldMk cId="3588557574" sldId="4098"/>
            <ac:spMk id="8" creationId="{735425DD-635D-2333-0BB7-F706145D0F67}"/>
          </ac:spMkLst>
        </pc:spChg>
      </pc:sldChg>
      <pc:sldMasterChg chg="delSldLayout modSldLayout">
        <pc:chgData name="Marcelo Prado - IEMI" userId="cdea57dd-07f9-478a-ae67-31e9ccbe195c" providerId="ADAL" clId="{46926963-D258-401A-9CBF-B155681A3B4E}" dt="2024-10-28T16:25:57.539" v="9978" actId="478"/>
        <pc:sldMasterMkLst>
          <pc:docMk/>
          <pc:sldMasterMk cId="119008391" sldId="2147483670"/>
        </pc:sldMasterMkLst>
        <pc:sldLayoutChg chg="delSp mod">
          <pc:chgData name="Marcelo Prado - IEMI" userId="cdea57dd-07f9-478a-ae67-31e9ccbe195c" providerId="ADAL" clId="{46926963-D258-401A-9CBF-B155681A3B4E}" dt="2024-10-28T16:25:57.539" v="9978" actId="478"/>
          <pc:sldLayoutMkLst>
            <pc:docMk/>
            <pc:sldMasterMk cId="119008391" sldId="2147483670"/>
            <pc:sldLayoutMk cId="3924810360" sldId="2147483682"/>
          </pc:sldLayoutMkLst>
          <pc:picChg chg="del">
            <ac:chgData name="Marcelo Prado - IEMI" userId="cdea57dd-07f9-478a-ae67-31e9ccbe195c" providerId="ADAL" clId="{46926963-D258-401A-9CBF-B155681A3B4E}" dt="2024-10-28T16:25:57.539" v="9978" actId="478"/>
            <ac:picMkLst>
              <pc:docMk/>
              <pc:sldMasterMk cId="119008391" sldId="2147483670"/>
              <pc:sldLayoutMk cId="3924810360" sldId="2147483682"/>
              <ac:picMk id="8" creationId="{1F445FAC-B933-13CA-2D67-EE38E4F6691C}"/>
            </ac:picMkLst>
          </pc:picChg>
        </pc:sldLayoutChg>
        <pc:sldLayoutChg chg="del">
          <pc:chgData name="Marcelo Prado - IEMI" userId="cdea57dd-07f9-478a-ae67-31e9ccbe195c" providerId="ADAL" clId="{46926963-D258-401A-9CBF-B155681A3B4E}" dt="2024-10-20T01:29:55.273" v="7329" actId="47"/>
          <pc:sldLayoutMkLst>
            <pc:docMk/>
            <pc:sldMasterMk cId="119008391" sldId="2147483670"/>
            <pc:sldLayoutMk cId="1835732713" sldId="2147484072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iemi4865.sharepoint.com/sites/Projetos/Documentos%20Compartilhados/General/PROJETOS/ESTUDOS%20ADHOC/FIEB/2024/3.%20Processamento/TABELARIO_FIEB__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iemi4865-my.sharepoint.com/personal/marcelo_iemi_com_br/Documents/&#193;rea%20de%20Trabalho/FIEB/AN&#193;LISES%20DADOS%20FIEB_MVP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iemi4865.sharepoint.com/sites/Projetos/Documentos%20Compartilhados/General/PROJETOS/ESTUDOS%20ADHOC/FIEB/2024/3.%20Processamento/TABELARIO_FIEB__2024_montagem%20-%20Copia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iemi4865.sharepoint.com/sites/Projetos/Documentos%20Compartilhados/General/PROJETOS/ESTUDOS%20ADHOC/FIEB/2024/3.%20Processamento/TABELARIO_FIEB__2024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iemi4865.sharepoint.com/sites/Projetos/Documentos%20Compartilhados/General/PROJETOS/ESTUDOS%20ADHOC/FIEB/2024/3.%20Processamento/TABELARIO_FIEB__2024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iemi4865.sharepoint.com/sites/Projetos/Documentos%20Compartilhados/General/PROJETOS/ESTUDOS%20ADHOC/FIEB/2024/3.%20Processamento/TABELARIO_FIEB__2024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iemi4865-my.sharepoint.com/personal/marcelo_iemi_com_br/Documents/Pasta%20FIEB%20Estado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USER\Downloads\AlgodoSerieHist.xls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558641975308643E-2"/>
          <c:y val="4.7624999999999994E-2"/>
          <c:w val="0.88014011892905253"/>
          <c:h val="0.791402546296296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'Panorama Mundial'!$C$24</c:f>
              <c:strCache>
                <c:ptCount val="1"/>
                <c:pt idx="0">
                  <c:v>Têxteis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'Panorama Mundial'!$J$23:$N$23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'Panorama Mundial'!$J$24:$N$24</c:f>
              <c:numCache>
                <c:formatCode>#,##0.0</c:formatCode>
                <c:ptCount val="5"/>
                <c:pt idx="0">
                  <c:v>239.022786</c:v>
                </c:pt>
                <c:pt idx="1">
                  <c:v>203.649901</c:v>
                </c:pt>
                <c:pt idx="2">
                  <c:v>260.37374600000004</c:v>
                </c:pt>
                <c:pt idx="3">
                  <c:v>264.76767599999999</c:v>
                </c:pt>
                <c:pt idx="4">
                  <c:v>270.06302951999999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6C-4AAF-90F3-04585A2B0A33}"/>
            </c:ext>
          </c:extLst>
        </c:ser>
        <c:ser>
          <c:idx val="1"/>
          <c:order val="1"/>
          <c:tx>
            <c:strRef>
              <c:f>'Panorama Mundial'!$C$25</c:f>
              <c:strCache>
                <c:ptCount val="1"/>
                <c:pt idx="0">
                  <c:v>Vestuário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'Panorama Mundial'!$J$23:$N$23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'Panorama Mundial'!$J$25:$N$25</c:f>
              <c:numCache>
                <c:formatCode>#,##0.0</c:formatCode>
                <c:ptCount val="5"/>
                <c:pt idx="0">
                  <c:v>471.43374800000004</c:v>
                </c:pt>
                <c:pt idx="1">
                  <c:v>417.51055200000002</c:v>
                </c:pt>
                <c:pt idx="2">
                  <c:v>505.048046</c:v>
                </c:pt>
                <c:pt idx="3">
                  <c:v>553.45293500000002</c:v>
                </c:pt>
                <c:pt idx="4">
                  <c:v>537.60699999999997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6C-4AAF-90F3-04585A2B0A33}"/>
            </c:ext>
          </c:extLst>
        </c:ser>
        <c:ser>
          <c:idx val="2"/>
          <c:order val="2"/>
          <c:tx>
            <c:strRef>
              <c:f>'Panorama Mundial'!$C$26</c:f>
              <c:strCache>
                <c:ptCount val="1"/>
                <c:pt idx="0">
                  <c:v>Outros Confeccionados</c:v>
                </c:pt>
              </c:strCache>
            </c:strRef>
          </c:tx>
          <c:spPr>
            <a:solidFill>
              <a:srgbClr val="CAA8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'Panorama Mundial'!$J$23:$N$23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'Panorama Mundial'!$J$26:$N$26</c:f>
              <c:numCache>
                <c:formatCode>#,##0.0</c:formatCode>
                <c:ptCount val="5"/>
                <c:pt idx="0">
                  <c:v>31.790907000000001</c:v>
                </c:pt>
                <c:pt idx="1">
                  <c:v>89.432090000000002</c:v>
                </c:pt>
                <c:pt idx="2">
                  <c:v>48.645173</c:v>
                </c:pt>
                <c:pt idx="3">
                  <c:v>44.044427999999996</c:v>
                </c:pt>
                <c:pt idx="4">
                  <c:v>39.098796107591667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6C-4AAF-90F3-04585A2B0A3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-1291640560"/>
        <c:axId val="-1291637296"/>
      </c:barChart>
      <c:lineChart>
        <c:grouping val="stacked"/>
        <c:varyColors val="0"/>
        <c:ser>
          <c:idx val="3"/>
          <c:order val="3"/>
          <c:tx>
            <c:strRef>
              <c:f>'Panorama Mundial'!$C$27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'Panorama Mundial'!$J$27:$N$27</c:f>
              <c:numCache>
                <c:formatCode>#,##0.0</c:formatCode>
                <c:ptCount val="5"/>
                <c:pt idx="0">
                  <c:v>742.24744099999998</c:v>
                </c:pt>
                <c:pt idx="1">
                  <c:v>710.59254299999998</c:v>
                </c:pt>
                <c:pt idx="2">
                  <c:v>814.06696499999998</c:v>
                </c:pt>
                <c:pt idx="3">
                  <c:v>862.265039</c:v>
                </c:pt>
                <c:pt idx="4">
                  <c:v>846.7688256275917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86C-4AAF-90F3-04585A2B0A3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1291643280"/>
        <c:axId val="-1291636752"/>
      </c:lineChart>
      <c:catAx>
        <c:axId val="-1291640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pt-BR"/>
          </a:p>
        </c:txPr>
        <c:crossAx val="-1291637296"/>
        <c:crosses val="autoZero"/>
        <c:auto val="1"/>
        <c:lblAlgn val="ctr"/>
        <c:lblOffset val="100"/>
        <c:noMultiLvlLbl val="0"/>
      </c:catAx>
      <c:valAx>
        <c:axId val="-1291637296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-1291640560"/>
        <c:crosses val="autoZero"/>
        <c:crossBetween val="between"/>
      </c:valAx>
      <c:valAx>
        <c:axId val="-1291636752"/>
        <c:scaling>
          <c:orientation val="minMax"/>
        </c:scaling>
        <c:delete val="0"/>
        <c:axPos val="r"/>
        <c:numFmt formatCode="#,##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pt-BR"/>
          </a:p>
        </c:txPr>
        <c:crossAx val="-1291643280"/>
        <c:crosses val="max"/>
        <c:crossBetween val="between"/>
      </c:valAx>
      <c:catAx>
        <c:axId val="-1291643280"/>
        <c:scaling>
          <c:orientation val="minMax"/>
        </c:scaling>
        <c:delete val="1"/>
        <c:axPos val="b"/>
        <c:majorTickMark val="out"/>
        <c:minorTickMark val="none"/>
        <c:tickLblPos val="nextTo"/>
        <c:crossAx val="-12916367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6109662518668374E-2"/>
          <c:y val="0.92619846080706258"/>
          <c:w val="0.86266703243874066"/>
          <c:h val="5.6936460706137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>
              <a:lumMod val="65000"/>
              <a:lumOff val="3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Planilha1!$D$141:$D$143</c:f>
              <c:strCache>
                <c:ptCount val="3"/>
                <c:pt idx="0">
                  <c:v>Exportação</c:v>
                </c:pt>
                <c:pt idx="1">
                  <c:v>Venda para Outros Estados</c:v>
                </c:pt>
                <c:pt idx="2">
                  <c:v>Consumo na Bahia</c:v>
                </c:pt>
              </c:strCache>
            </c:strRef>
          </c:cat>
          <c:val>
            <c:numRef>
              <c:f>Planilha1!$E$141:$E$143</c:f>
              <c:numCache>
                <c:formatCode>0%</c:formatCode>
                <c:ptCount val="3"/>
                <c:pt idx="0">
                  <c:v>0.5398373983739837</c:v>
                </c:pt>
                <c:pt idx="1">
                  <c:v>0.41300813008130083</c:v>
                </c:pt>
                <c:pt idx="2">
                  <c:v>4.715447154471545E-2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E2-4B3E-BC0D-540FD24BF56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2"/>
        <c:axId val="-1244868224"/>
        <c:axId val="-1244875296"/>
      </c:barChart>
      <c:catAx>
        <c:axId val="-12448682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pt-BR"/>
          </a:p>
        </c:txPr>
        <c:crossAx val="-1244875296"/>
        <c:crosses val="autoZero"/>
        <c:auto val="1"/>
        <c:lblAlgn val="ctr"/>
        <c:lblOffset val="100"/>
        <c:noMultiLvlLbl val="0"/>
      </c:catAx>
      <c:valAx>
        <c:axId val="-124487529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-1244868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300" b="1">
          <a:solidFill>
            <a:schemeClr val="tx1">
              <a:lumMod val="65000"/>
              <a:lumOff val="3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241615829228944"/>
          <c:y val="4.8511576626240352E-2"/>
          <c:w val="0.78215643329522755"/>
          <c:h val="0.9029768467475193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Pt>
            <c:idx val="15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279-4C24-9E12-D6CC16D0E0C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'Panorama Mundial'!$G$108:$G$123</c:f>
              <c:strCache>
                <c:ptCount val="16"/>
                <c:pt idx="0">
                  <c:v>1.China</c:v>
                </c:pt>
                <c:pt idx="1">
                  <c:v>2.Bangladesh</c:v>
                </c:pt>
                <c:pt idx="2">
                  <c:v>3.Vietnã</c:v>
                </c:pt>
                <c:pt idx="3">
                  <c:v>4.Itália</c:v>
                </c:pt>
                <c:pt idx="4">
                  <c:v>5.Alemanha</c:v>
                </c:pt>
                <c:pt idx="5">
                  <c:v>6.Índia</c:v>
                </c:pt>
                <c:pt idx="6">
                  <c:v>7.Turquia</c:v>
                </c:pt>
                <c:pt idx="7">
                  <c:v>8.Espanha</c:v>
                </c:pt>
                <c:pt idx="8">
                  <c:v>9.França</c:v>
                </c:pt>
                <c:pt idx="9">
                  <c:v>10.Países Baixos</c:v>
                </c:pt>
                <c:pt idx="10">
                  <c:v>11.Indonésia</c:v>
                </c:pt>
                <c:pt idx="11">
                  <c:v>12.Bélgica</c:v>
                </c:pt>
                <c:pt idx="12">
                  <c:v>13.Paquistão</c:v>
                </c:pt>
                <c:pt idx="13">
                  <c:v>14.EUA</c:v>
                </c:pt>
                <c:pt idx="14">
                  <c:v>15.Coreia do Sul</c:v>
                </c:pt>
                <c:pt idx="15">
                  <c:v>37. Brasil</c:v>
                </c:pt>
              </c:strCache>
            </c:strRef>
          </c:cat>
          <c:val>
            <c:numRef>
              <c:f>'Panorama Mundial'!$K$108:$K$123</c:f>
              <c:numCache>
                <c:formatCode>0.0</c:formatCode>
                <c:ptCount val="16"/>
                <c:pt idx="0">
                  <c:v>253.90706900000001</c:v>
                </c:pt>
                <c:pt idx="1">
                  <c:v>55.106999999999999</c:v>
                </c:pt>
                <c:pt idx="2">
                  <c:v>41.236674000000001</c:v>
                </c:pt>
                <c:pt idx="3">
                  <c:v>38.969688000000005</c:v>
                </c:pt>
                <c:pt idx="4">
                  <c:v>36.162304000000006</c:v>
                </c:pt>
                <c:pt idx="5">
                  <c:v>29.302876839999996</c:v>
                </c:pt>
                <c:pt idx="6">
                  <c:v>26.729328000000002</c:v>
                </c:pt>
                <c:pt idx="7">
                  <c:v>20.393884</c:v>
                </c:pt>
                <c:pt idx="8">
                  <c:v>19.773833999999997</c:v>
                </c:pt>
                <c:pt idx="9">
                  <c:v>16.425000000000001</c:v>
                </c:pt>
                <c:pt idx="10">
                  <c:v>13.183425960000001</c:v>
                </c:pt>
                <c:pt idx="11">
                  <c:v>13.15629</c:v>
                </c:pt>
                <c:pt idx="12">
                  <c:v>12.69186616</c:v>
                </c:pt>
                <c:pt idx="13">
                  <c:v>10.855919</c:v>
                </c:pt>
                <c:pt idx="14">
                  <c:v>7.733352</c:v>
                </c:pt>
                <c:pt idx="15">
                  <c:v>0.87280999999999997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A1-4E02-B5C6-FD2995DE13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-1291642192"/>
        <c:axId val="-1291635664"/>
      </c:barChart>
      <c:catAx>
        <c:axId val="-1291642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pt-BR"/>
          </a:p>
        </c:txPr>
        <c:crossAx val="-1291635664"/>
        <c:crosses val="autoZero"/>
        <c:auto val="1"/>
        <c:lblAlgn val="ctr"/>
        <c:lblOffset val="100"/>
        <c:noMultiLvlLbl val="0"/>
      </c:catAx>
      <c:valAx>
        <c:axId val="-1291635664"/>
        <c:scaling>
          <c:orientation val="minMax"/>
        </c:scaling>
        <c:delete val="1"/>
        <c:axPos val="t"/>
        <c:numFmt formatCode="0.0" sourceLinked="1"/>
        <c:majorTickMark val="none"/>
        <c:minorTickMark val="none"/>
        <c:tickLblPos val="nextTo"/>
        <c:crossAx val="-1291642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1"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pPr>
      <a:endParaRPr lang="pt-B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'Panorama Mundial'!$C$12</c:f>
              <c:strCache>
                <c:ptCount val="1"/>
                <c:pt idx="0">
                  <c:v>Químicas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'Panorama Mundial'!$E$11:$I$11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'Panorama Mundial'!$E$12:$I$12</c:f>
              <c:numCache>
                <c:formatCode>0.0</c:formatCode>
                <c:ptCount val="5"/>
                <c:pt idx="0">
                  <c:v>80.5</c:v>
                </c:pt>
                <c:pt idx="1">
                  <c:v>75.864000000000004</c:v>
                </c:pt>
                <c:pt idx="2">
                  <c:v>80.233999999999995</c:v>
                </c:pt>
                <c:pt idx="3">
                  <c:v>81.492999999999995</c:v>
                </c:pt>
                <c:pt idx="4">
                  <c:v>84.468999999999994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A8-41A6-9124-1885E047CD35}"/>
            </c:ext>
          </c:extLst>
        </c:ser>
        <c:ser>
          <c:idx val="1"/>
          <c:order val="1"/>
          <c:tx>
            <c:strRef>
              <c:f>'Panorama Mundial'!$C$13</c:f>
              <c:strCache>
                <c:ptCount val="1"/>
                <c:pt idx="0">
                  <c:v>Naturais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'Panorama Mundial'!$E$11:$I$11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'Panorama Mundial'!$E$13:$I$13</c:f>
              <c:numCache>
                <c:formatCode>0.0</c:formatCode>
                <c:ptCount val="5"/>
                <c:pt idx="0">
                  <c:v>30.5</c:v>
                </c:pt>
                <c:pt idx="1">
                  <c:v>30.79</c:v>
                </c:pt>
                <c:pt idx="2">
                  <c:v>31.893999999999998</c:v>
                </c:pt>
                <c:pt idx="3">
                  <c:v>32</c:v>
                </c:pt>
                <c:pt idx="4">
                  <c:v>31.4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A8-41A6-9124-1885E047CD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1291635120"/>
        <c:axId val="-1291638384"/>
      </c:barChart>
      <c:lineChart>
        <c:grouping val="stacked"/>
        <c:varyColors val="0"/>
        <c:ser>
          <c:idx val="2"/>
          <c:order val="2"/>
          <c:tx>
            <c:strRef>
              <c:f>'Panorama Mundial'!$C$14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6448098961740118E-2"/>
                  <c:y val="-1.270641904346953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1A8-41A6-9124-1885E047CD35}"/>
                </c:ext>
              </c:extLst>
            </c:dLbl>
            <c:dLbl>
              <c:idx val="1"/>
              <c:layout>
                <c:manualLayout>
                  <c:x val="-4.4661633617057793E-2"/>
                  <c:y val="-3.04957579898558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1A8-41A6-9124-1885E047CD35}"/>
                </c:ext>
              </c:extLst>
            </c:dLbl>
            <c:dLbl>
              <c:idx val="2"/>
              <c:layout>
                <c:manualLayout>
                  <c:x val="-4.2875168272375544E-2"/>
                  <c:y val="5.54468327088289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1A8-41A6-9124-1885E047CD35}"/>
                </c:ext>
              </c:extLst>
            </c:dLbl>
            <c:dLbl>
              <c:idx val="3"/>
              <c:layout>
                <c:manualLayout>
                  <c:x val="-4.2875168272375606E-2"/>
                  <c:y val="1.6634049812648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1A8-41A6-9124-1885E047CD35}"/>
                </c:ext>
              </c:extLst>
            </c:dLbl>
            <c:dLbl>
              <c:idx val="4"/>
              <c:layout>
                <c:manualLayout>
                  <c:x val="-5.0021029651104727E-2"/>
                  <c:y val="3.3268099625297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1A8-41A6-9124-1885E047CD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'Panorama Mundial'!$E$11:$I$11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'Panorama Mundial'!$E$14:$I$14</c:f>
              <c:numCache>
                <c:formatCode>0.0</c:formatCode>
                <c:ptCount val="5"/>
                <c:pt idx="0">
                  <c:v>111</c:v>
                </c:pt>
                <c:pt idx="1">
                  <c:v>106.654</c:v>
                </c:pt>
                <c:pt idx="2">
                  <c:v>112.12799999999999</c:v>
                </c:pt>
                <c:pt idx="3">
                  <c:v>113.49299999999999</c:v>
                </c:pt>
                <c:pt idx="4">
                  <c:v>115.869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1A8-41A6-9124-1885E047CD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291636208"/>
        <c:axId val="-1291642736"/>
      </c:lineChart>
      <c:catAx>
        <c:axId val="-1291635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pt-BR"/>
          </a:p>
        </c:txPr>
        <c:crossAx val="-1291638384"/>
        <c:crosses val="autoZero"/>
        <c:auto val="1"/>
        <c:lblAlgn val="ctr"/>
        <c:lblOffset val="100"/>
        <c:noMultiLvlLbl val="0"/>
      </c:catAx>
      <c:valAx>
        <c:axId val="-1291638384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pt-BR"/>
          </a:p>
        </c:txPr>
        <c:crossAx val="-1291635120"/>
        <c:crosses val="autoZero"/>
        <c:crossBetween val="between"/>
      </c:valAx>
      <c:valAx>
        <c:axId val="-1291642736"/>
        <c:scaling>
          <c:orientation val="minMax"/>
          <c:min val="50"/>
        </c:scaling>
        <c:delete val="0"/>
        <c:axPos val="r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pt-BR"/>
          </a:p>
        </c:txPr>
        <c:crossAx val="-1291636208"/>
        <c:crosses val="max"/>
        <c:crossBetween val="between"/>
      </c:valAx>
      <c:catAx>
        <c:axId val="-12916362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2916427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Têxteis¹ (1.000 tons)</c:v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1372EB8-ED37-4722-8622-F142185CE233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CCE7-47D1-9A0C-16ADC272C30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C951B1D-27B3-412C-A06D-403BE7A5FEC0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CCE7-47D1-9A0C-16ADC272C30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4D43C85-0703-4E73-AADE-3C69172F016F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CCE7-47D1-9A0C-16ADC272C30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0C86457-6B26-4B18-B42E-E74F7A632AC3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CCE7-47D1-9A0C-16ADC272C30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EBF0770-A1E8-4426-A9C9-14442F56CEE0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CCE7-47D1-9A0C-16ADC272C3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'Panorama Nacional'!$E$99:$I$99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'Panorama Nacional'!$E$103:$I$103</c:f>
              <c:numCache>
                <c:formatCode>#,##0</c:formatCode>
                <c:ptCount val="5"/>
                <c:pt idx="0">
                  <c:v>23.325148126025383</c:v>
                </c:pt>
                <c:pt idx="1">
                  <c:v>21.896397622222221</c:v>
                </c:pt>
                <c:pt idx="2">
                  <c:v>24.565375011111115</c:v>
                </c:pt>
                <c:pt idx="3">
                  <c:v>23.255730822222223</c:v>
                </c:pt>
                <c:pt idx="4">
                  <c:v>22.244438186992184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'Panorama Nacional'!$E$102:$I$102</c15:f>
                <c15:dlblRangeCache>
                  <c:ptCount val="5"/>
                  <c:pt idx="0">
                    <c:v>2.099</c:v>
                  </c:pt>
                  <c:pt idx="1">
                    <c:v>1.971</c:v>
                  </c:pt>
                  <c:pt idx="2">
                    <c:v>2.211</c:v>
                  </c:pt>
                  <c:pt idx="3">
                    <c:v>2.093</c:v>
                  </c:pt>
                  <c:pt idx="4">
                    <c:v>2.002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A846-4AB9-AA70-AE521A01AFBA}"/>
            </c:ext>
          </c:extLst>
        </c:ser>
        <c:ser>
          <c:idx val="1"/>
          <c:order val="1"/>
          <c:tx>
            <c:v>R$ Bilhões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'Panorama Nacional'!$E$99:$I$99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'Panorama Nacional'!$E$140:$I$140</c:f>
              <c:numCache>
                <c:formatCode>#,##0.0</c:formatCode>
                <c:ptCount val="5"/>
                <c:pt idx="0">
                  <c:v>53.133986257114444</c:v>
                </c:pt>
                <c:pt idx="1">
                  <c:v>53.721508181001724</c:v>
                </c:pt>
                <c:pt idx="2">
                  <c:v>64.377811676877286</c:v>
                </c:pt>
                <c:pt idx="3">
                  <c:v>63.786976385950659</c:v>
                </c:pt>
                <c:pt idx="4">
                  <c:v>66.19502661424437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846-4AB9-AA70-AE521A01AF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-1562122128"/>
        <c:axId val="-1286738352"/>
      </c:barChart>
      <c:catAx>
        <c:axId val="-1562122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pt-BR"/>
          </a:p>
        </c:txPr>
        <c:crossAx val="-1286738352"/>
        <c:crosses val="autoZero"/>
        <c:auto val="1"/>
        <c:lblAlgn val="ctr"/>
        <c:lblOffset val="100"/>
        <c:noMultiLvlLbl val="0"/>
      </c:catAx>
      <c:valAx>
        <c:axId val="-128673835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-1562122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Confeccionados (1.000 tons)</c:v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'Panorama Nacional'!$E$124:$I$124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'Panorama Nacional'!$E$109:$I$109</c:f>
              <c:numCache>
                <c:formatCode>#,##0</c:formatCode>
                <c:ptCount val="5"/>
                <c:pt idx="0">
                  <c:v>1660.184053760411</c:v>
                </c:pt>
                <c:pt idx="1">
                  <c:v>1462.891001273272</c:v>
                </c:pt>
                <c:pt idx="2">
                  <c:v>1557.7595600077066</c:v>
                </c:pt>
                <c:pt idx="3">
                  <c:v>1476.9145728174808</c:v>
                </c:pt>
                <c:pt idx="4">
                  <c:v>1467.6789757564807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E9-48CB-A813-818D4A724AC8}"/>
            </c:ext>
          </c:extLst>
        </c:ser>
        <c:ser>
          <c:idx val="1"/>
          <c:order val="1"/>
          <c:tx>
            <c:v>R$ Bilhões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EA1C7F0-9702-4401-960C-D007272FB0C5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84C6-486A-8441-0F9960FA7A5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FC02F75-4ED5-4776-A7EE-D93ED62E79DB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84C6-486A-8441-0F9960FA7A5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C94B6E2-DDAA-4046-8288-0C069EDB0437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84C6-486A-8441-0F9960FA7A5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E2D5C68-C88D-4892-92E3-28A524E63DD5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84C6-486A-8441-0F9960FA7A5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BF1644B5-00E1-451C-A412-FF8B7D8BF045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84C6-486A-8441-0F9960FA7A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'Panorama Nacional'!$E$124:$I$124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'Panorama Nacional'!$E$147:$I$147</c:f>
              <c:numCache>
                <c:formatCode>#,##0.0</c:formatCode>
                <c:ptCount val="5"/>
                <c:pt idx="0">
                  <c:v>4559.7245630238358</c:v>
                </c:pt>
                <c:pt idx="1">
                  <c:v>3903.3905425668522</c:v>
                </c:pt>
                <c:pt idx="2">
                  <c:v>4595.8570631320254</c:v>
                </c:pt>
                <c:pt idx="3">
                  <c:v>4648.4064680704078</c:v>
                </c:pt>
                <c:pt idx="4">
                  <c:v>4926.1046960225794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'Panorama Nacional'!$E$146:$I$146</c15:f>
                <c15:dlblRangeCache>
                  <c:ptCount val="5"/>
                  <c:pt idx="0">
                    <c:v>182,4</c:v>
                  </c:pt>
                  <c:pt idx="1">
                    <c:v>156,1</c:v>
                  </c:pt>
                  <c:pt idx="2">
                    <c:v>183,8</c:v>
                  </c:pt>
                  <c:pt idx="3">
                    <c:v>185,9</c:v>
                  </c:pt>
                  <c:pt idx="4">
                    <c:v>197,0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6-BAE9-48CB-A813-818D4A724A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-1286739440"/>
        <c:axId val="-1286744880"/>
      </c:barChart>
      <c:catAx>
        <c:axId val="-1286739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pt-BR"/>
          </a:p>
        </c:txPr>
        <c:crossAx val="-1286744880"/>
        <c:crosses val="autoZero"/>
        <c:auto val="1"/>
        <c:lblAlgn val="ctr"/>
        <c:lblOffset val="100"/>
        <c:noMultiLvlLbl val="0"/>
      </c:catAx>
      <c:valAx>
        <c:axId val="-128674488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-1286739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244097934733108"/>
          <c:y val="3.232545929572149E-2"/>
          <c:w val="0.61902751014291268"/>
          <c:h val="0.9353490814085569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78D-482B-801B-98F9CFC19EF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Planilha1!$C$8:$C$14</c:f>
              <c:strCache>
                <c:ptCount val="7"/>
                <c:pt idx="0">
                  <c:v>  São Paulo</c:v>
                </c:pt>
                <c:pt idx="1">
                  <c:v>  Santa Catarina</c:v>
                </c:pt>
                <c:pt idx="2">
                  <c:v>  Minas Gerais</c:v>
                </c:pt>
                <c:pt idx="3">
                  <c:v>  Ceará</c:v>
                </c:pt>
                <c:pt idx="4">
                  <c:v>  Paraná</c:v>
                </c:pt>
                <c:pt idx="5">
                  <c:v>  Bahia</c:v>
                </c:pt>
                <c:pt idx="6">
                  <c:v>  Rio de Janeiro</c:v>
                </c:pt>
              </c:strCache>
            </c:strRef>
          </c:cat>
          <c:val>
            <c:numRef>
              <c:f>Planilha1!$D$8:$D$14</c:f>
              <c:numCache>
                <c:formatCode>0.0%</c:formatCode>
                <c:ptCount val="7"/>
                <c:pt idx="0">
                  <c:v>0.2783791853278178</c:v>
                </c:pt>
                <c:pt idx="1">
                  <c:v>0.22194726108870702</c:v>
                </c:pt>
                <c:pt idx="2">
                  <c:v>9.8094539497631861E-2</c:v>
                </c:pt>
                <c:pt idx="3">
                  <c:v>8.2523566609844987E-2</c:v>
                </c:pt>
                <c:pt idx="4">
                  <c:v>7.2530115420706379E-2</c:v>
                </c:pt>
                <c:pt idx="5">
                  <c:v>4.6472224829420199E-2</c:v>
                </c:pt>
                <c:pt idx="6">
                  <c:v>3.9088974889110978E-2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8D-482B-801B-98F9CFC19EF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2"/>
        <c:axId val="1019931519"/>
        <c:axId val="1505625903"/>
      </c:barChart>
      <c:catAx>
        <c:axId val="101993151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pt-BR"/>
          </a:p>
        </c:txPr>
        <c:crossAx val="1505625903"/>
        <c:crosses val="autoZero"/>
        <c:auto val="1"/>
        <c:lblAlgn val="ctr"/>
        <c:lblOffset val="100"/>
        <c:noMultiLvlLbl val="0"/>
      </c:catAx>
      <c:valAx>
        <c:axId val="1505625903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10199315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38C-458A-AFAF-4C9D300027C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'[Pasta FIEB Estados.xlsx]Planilha1'!$C$21:$C$28</c:f>
              <c:strCache>
                <c:ptCount val="8"/>
                <c:pt idx="0">
                  <c:v>  Ceará</c:v>
                </c:pt>
                <c:pt idx="1">
                  <c:v>  Santa Catarina</c:v>
                </c:pt>
                <c:pt idx="2">
                  <c:v>  Paraná</c:v>
                </c:pt>
                <c:pt idx="3">
                  <c:v>  São Paulo</c:v>
                </c:pt>
                <c:pt idx="4">
                  <c:v>  Bahia</c:v>
                </c:pt>
                <c:pt idx="5">
                  <c:v>  Brasil</c:v>
                </c:pt>
                <c:pt idx="6">
                  <c:v>  Minas Gerais</c:v>
                </c:pt>
                <c:pt idx="7">
                  <c:v>  Rio de Janeiro</c:v>
                </c:pt>
              </c:strCache>
            </c:strRef>
          </c:cat>
          <c:val>
            <c:numRef>
              <c:f>'[Pasta FIEB Estados.xlsx]Planilha1'!$D$21:$D$28</c:f>
              <c:numCache>
                <c:formatCode>0.0%</c:formatCode>
                <c:ptCount val="8"/>
                <c:pt idx="0">
                  <c:v>0.3113960877826118</c:v>
                </c:pt>
                <c:pt idx="1">
                  <c:v>0.22394865415284787</c:v>
                </c:pt>
                <c:pt idx="2">
                  <c:v>4.6706003608003539E-2</c:v>
                </c:pt>
                <c:pt idx="3">
                  <c:v>4.7512703609791582E-2</c:v>
                </c:pt>
                <c:pt idx="4">
                  <c:v>4.6405514759351743E-2</c:v>
                </c:pt>
                <c:pt idx="5">
                  <c:v>4.3999999999999997E-2</c:v>
                </c:pt>
                <c:pt idx="6">
                  <c:v>4.2376098745795884E-2</c:v>
                </c:pt>
                <c:pt idx="7">
                  <c:v>2.2834602330965424E-2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87-4910-B5C2-9892F530F63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2"/>
        <c:axId val="100082895"/>
        <c:axId val="100083375"/>
      </c:barChart>
      <c:catAx>
        <c:axId val="10008289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pt-BR"/>
          </a:p>
        </c:txPr>
        <c:crossAx val="100083375"/>
        <c:crosses val="autoZero"/>
        <c:auto val="1"/>
        <c:lblAlgn val="ctr"/>
        <c:lblOffset val="100"/>
        <c:noMultiLvlLbl val="0"/>
      </c:catAx>
      <c:valAx>
        <c:axId val="100083375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1000828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>
              <a:lumMod val="65000"/>
              <a:lumOff val="3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Planilha1!$C$10</c:f>
              <c:strCache>
                <c:ptCount val="1"/>
                <c:pt idx="0">
                  <c:v>Bahia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Planilha1!$B$11:$B$12</c:f>
              <c:strCache>
                <c:ptCount val="2"/>
                <c:pt idx="0">
                  <c:v>Têxteis</c:v>
                </c:pt>
                <c:pt idx="1">
                  <c:v>Confecções</c:v>
                </c:pt>
              </c:strCache>
            </c:strRef>
          </c:cat>
          <c:val>
            <c:numRef>
              <c:f>Planilha1!$C$11:$C$12</c:f>
              <c:numCache>
                <c:formatCode>#,##0</c:formatCode>
                <c:ptCount val="2"/>
                <c:pt idx="0">
                  <c:v>2831</c:v>
                </c:pt>
                <c:pt idx="1">
                  <c:v>2316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31-4F53-A51E-7212E68E8D7D}"/>
            </c:ext>
          </c:extLst>
        </c:ser>
        <c:ser>
          <c:idx val="1"/>
          <c:order val="1"/>
          <c:tx>
            <c:strRef>
              <c:f>Planilha1!$D$10</c:f>
              <c:strCache>
                <c:ptCount val="1"/>
                <c:pt idx="0">
                  <c:v>Brasil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Planilha1!$B$11:$B$12</c:f>
              <c:strCache>
                <c:ptCount val="2"/>
                <c:pt idx="0">
                  <c:v>Têxteis</c:v>
                </c:pt>
                <c:pt idx="1">
                  <c:v>Confecções</c:v>
                </c:pt>
              </c:strCache>
            </c:strRef>
          </c:cat>
          <c:val>
            <c:numRef>
              <c:f>Planilha1!$D$11:$D$12</c:f>
              <c:numCache>
                <c:formatCode>#,##0</c:formatCode>
                <c:ptCount val="2"/>
                <c:pt idx="0">
                  <c:v>3711</c:v>
                </c:pt>
                <c:pt idx="1">
                  <c:v>2805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31-4F53-A51E-7212E68E8D7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19611392"/>
        <c:axId val="1719604192"/>
      </c:barChart>
      <c:catAx>
        <c:axId val="1719611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pt-BR"/>
          </a:p>
        </c:txPr>
        <c:crossAx val="1719604192"/>
        <c:crosses val="autoZero"/>
        <c:auto val="1"/>
        <c:lblAlgn val="ctr"/>
        <c:lblOffset val="100"/>
        <c:noMultiLvlLbl val="0"/>
      </c:catAx>
      <c:valAx>
        <c:axId val="171960419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719611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300" b="1">
          <a:solidFill>
            <a:schemeClr val="tx1">
              <a:lumMod val="65000"/>
              <a:lumOff val="35000"/>
            </a:schemeClr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Bahia</c:v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'Produção de Pluma'!$AM$6:$AW$6</c:f>
              <c:strCache>
                <c:ptCount val="11"/>
                <c:pt idx="0">
                  <c:v>2013/14</c:v>
                </c:pt>
                <c:pt idx="1">
                  <c:v>2014/15</c:v>
                </c:pt>
                <c:pt idx="2">
                  <c:v>2015/16</c:v>
                </c:pt>
                <c:pt idx="3">
                  <c:v>2016/17</c:v>
                </c:pt>
                <c:pt idx="4">
                  <c:v>2017/18</c:v>
                </c:pt>
                <c:pt idx="5">
                  <c:v>2018/19</c:v>
                </c:pt>
                <c:pt idx="6">
                  <c:v>2019/20</c:v>
                </c:pt>
                <c:pt idx="7">
                  <c:v>2020/21</c:v>
                </c:pt>
                <c:pt idx="8">
                  <c:v>2021/22</c:v>
                </c:pt>
                <c:pt idx="9">
                  <c:v>2022/23</c:v>
                </c:pt>
                <c:pt idx="10">
                  <c:v>2023/24*</c:v>
                </c:pt>
              </c:strCache>
            </c:strRef>
          </c:cat>
          <c:val>
            <c:numRef>
              <c:f>'Produção de Pluma'!$AM$25:$AW$25</c:f>
              <c:numCache>
                <c:formatCode>_(* #,##0.0_);_(* \(#,##0.0\);_(* \-?_);_(@_)</c:formatCode>
                <c:ptCount val="11"/>
                <c:pt idx="0">
                  <c:v>0.48330000000000001</c:v>
                </c:pt>
                <c:pt idx="1">
                  <c:v>0.43460000000000004</c:v>
                </c:pt>
                <c:pt idx="2">
                  <c:v>0.24730000000000002</c:v>
                </c:pt>
                <c:pt idx="3">
                  <c:v>0.34620000000000001</c:v>
                </c:pt>
                <c:pt idx="4">
                  <c:v>0.49839999999999995</c:v>
                </c:pt>
                <c:pt idx="5">
                  <c:v>0.59760000000000002</c:v>
                </c:pt>
                <c:pt idx="6">
                  <c:v>0.59670000000000001</c:v>
                </c:pt>
                <c:pt idx="7">
                  <c:v>0.50660000000000005</c:v>
                </c:pt>
                <c:pt idx="8">
                  <c:v>0.52049999999999996</c:v>
                </c:pt>
                <c:pt idx="9">
                  <c:v>0.62620000000000009</c:v>
                </c:pt>
                <c:pt idx="10">
                  <c:v>0.66900000000000004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AA-4631-84C1-A07D65D5080B}"/>
            </c:ext>
          </c:extLst>
        </c:ser>
        <c:ser>
          <c:idx val="1"/>
          <c:order val="1"/>
          <c:tx>
            <c:v>Brasil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'Produção de Pluma'!$AM$6:$AW$6</c:f>
              <c:strCache>
                <c:ptCount val="11"/>
                <c:pt idx="0">
                  <c:v>2013/14</c:v>
                </c:pt>
                <c:pt idx="1">
                  <c:v>2014/15</c:v>
                </c:pt>
                <c:pt idx="2">
                  <c:v>2015/16</c:v>
                </c:pt>
                <c:pt idx="3">
                  <c:v>2016/17</c:v>
                </c:pt>
                <c:pt idx="4">
                  <c:v>2017/18</c:v>
                </c:pt>
                <c:pt idx="5">
                  <c:v>2018/19</c:v>
                </c:pt>
                <c:pt idx="6">
                  <c:v>2019/20</c:v>
                </c:pt>
                <c:pt idx="7">
                  <c:v>2020/21</c:v>
                </c:pt>
                <c:pt idx="8">
                  <c:v>2021/22</c:v>
                </c:pt>
                <c:pt idx="9">
                  <c:v>2022/23</c:v>
                </c:pt>
                <c:pt idx="10">
                  <c:v>2023/24*</c:v>
                </c:pt>
              </c:strCache>
            </c:strRef>
          </c:cat>
          <c:val>
            <c:numRef>
              <c:f>'Produção de Pluma'!$AM$43:$AW$43</c:f>
              <c:numCache>
                <c:formatCode>#,##0.0</c:formatCode>
                <c:ptCount val="11"/>
                <c:pt idx="0">
                  <c:v>1.734</c:v>
                </c:pt>
                <c:pt idx="1">
                  <c:v>1.5628</c:v>
                </c:pt>
                <c:pt idx="2">
                  <c:v>1.2892000000000001</c:v>
                </c:pt>
                <c:pt idx="3">
                  <c:v>1.5295000000000001</c:v>
                </c:pt>
                <c:pt idx="4">
                  <c:v>2.0057999999999998</c:v>
                </c:pt>
                <c:pt idx="5">
                  <c:v>2.7788000000000004</c:v>
                </c:pt>
                <c:pt idx="6">
                  <c:v>3.0015999999999998</c:v>
                </c:pt>
                <c:pt idx="7">
                  <c:v>2.359</c:v>
                </c:pt>
                <c:pt idx="8">
                  <c:v>2.5541000000000005</c:v>
                </c:pt>
                <c:pt idx="9">
                  <c:v>3.1733000000000007</c:v>
                </c:pt>
                <c:pt idx="10">
                  <c:v>3.6571000000000002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AA-4631-84C1-A07D65D508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-1244880736"/>
        <c:axId val="-1244867680"/>
      </c:barChart>
      <c:catAx>
        <c:axId val="-1244880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pt-BR"/>
          </a:p>
        </c:txPr>
        <c:crossAx val="-1244867680"/>
        <c:crosses val="autoZero"/>
        <c:auto val="1"/>
        <c:lblAlgn val="ctr"/>
        <c:lblOffset val="100"/>
        <c:noMultiLvlLbl val="0"/>
      </c:catAx>
      <c:valAx>
        <c:axId val="-1244867680"/>
        <c:scaling>
          <c:orientation val="minMax"/>
        </c:scaling>
        <c:delete val="1"/>
        <c:axPos val="l"/>
        <c:numFmt formatCode="_(* #,##0.0_);_(* \(#,##0.0\);_(* \-?_);_(@_)" sourceLinked="1"/>
        <c:majorTickMark val="none"/>
        <c:minorTickMark val="none"/>
        <c:tickLblPos val="nextTo"/>
        <c:crossAx val="-1244880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9525" cap="flat" cmpd="sng" algn="ctr">
      <a:noFill/>
      <a:round/>
    </a:ln>
    <a:effectLst/>
  </c:spPr>
  <c:txPr>
    <a:bodyPr/>
    <a:lstStyle/>
    <a:p>
      <a:pPr>
        <a:defRPr sz="1200" b="1"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 txBox="1">
            <a:spLocks noGrp="1"/>
          </p:cNvSpPr>
          <p:nvPr>
            <p:ph type="hdr" sz="quarter"/>
          </p:nvPr>
        </p:nvSpPr>
        <p:spPr>
          <a:xfrm>
            <a:off x="0" y="1"/>
            <a:ext cx="2940844" cy="496173"/>
          </a:xfrm>
          <a:prstGeom prst="rect">
            <a:avLst/>
          </a:prstGeom>
          <a:noFill/>
          <a:ln>
            <a:noFill/>
          </a:ln>
        </p:spPr>
        <p:txBody>
          <a:bodyPr vert="horz" wrap="square" lIns="95482" tIns="47741" rIns="95482" bIns="47741" anchor="t" anchorCtr="0" compatLnSpc="1"/>
          <a:lstStyle/>
          <a:p>
            <a:pPr defTabSz="127293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3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Espaço Reservado para Data 2"/>
          <p:cNvSpPr txBox="1">
            <a:spLocks noGrp="1"/>
          </p:cNvSpPr>
          <p:nvPr>
            <p:ph type="dt" sz="quarter" idx="1"/>
          </p:nvPr>
        </p:nvSpPr>
        <p:spPr>
          <a:xfrm>
            <a:off x="3844144" y="1"/>
            <a:ext cx="2940844" cy="496173"/>
          </a:xfrm>
          <a:prstGeom prst="rect">
            <a:avLst/>
          </a:prstGeom>
          <a:noFill/>
          <a:ln>
            <a:noFill/>
          </a:ln>
        </p:spPr>
        <p:txBody>
          <a:bodyPr vert="horz" wrap="square" lIns="95482" tIns="47741" rIns="95482" bIns="47741" anchor="t" anchorCtr="0" compatLnSpc="1"/>
          <a:lstStyle/>
          <a:p>
            <a:pPr algn="r" defTabSz="127293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6681F7D-188F-41C8-B237-25EAEEE18880}" type="datetime1">
              <a:rPr lang="pt-BR" sz="1300">
                <a:solidFill>
                  <a:srgbClr val="000000"/>
                </a:solidFill>
                <a:latin typeface="Calibri"/>
              </a:rPr>
              <a:pPr algn="r" defTabSz="127293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30/10/2024</a:t>
            </a:fld>
            <a:endParaRPr lang="pt-BR" sz="13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Espaço Reservado para Rodapé 3"/>
          <p:cNvSpPr txBox="1">
            <a:spLocks noGrp="1"/>
          </p:cNvSpPr>
          <p:nvPr>
            <p:ph type="ftr" sz="quarter" idx="2"/>
          </p:nvPr>
        </p:nvSpPr>
        <p:spPr>
          <a:xfrm>
            <a:off x="0" y="9425562"/>
            <a:ext cx="2940844" cy="496173"/>
          </a:xfrm>
          <a:prstGeom prst="rect">
            <a:avLst/>
          </a:prstGeom>
          <a:noFill/>
          <a:ln>
            <a:noFill/>
          </a:ln>
        </p:spPr>
        <p:txBody>
          <a:bodyPr vert="horz" wrap="square" lIns="95482" tIns="47741" rIns="95482" bIns="47741" anchor="b" anchorCtr="0" compatLnSpc="1"/>
          <a:lstStyle/>
          <a:p>
            <a:pPr defTabSz="127293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3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Espaço Reservado para Número de Slide 4"/>
          <p:cNvSpPr txBox="1">
            <a:spLocks noGrp="1"/>
          </p:cNvSpPr>
          <p:nvPr>
            <p:ph type="sldNum" sz="quarter" idx="3"/>
          </p:nvPr>
        </p:nvSpPr>
        <p:spPr>
          <a:xfrm>
            <a:off x="3844144" y="9425562"/>
            <a:ext cx="2940844" cy="496173"/>
          </a:xfrm>
          <a:prstGeom prst="rect">
            <a:avLst/>
          </a:prstGeom>
          <a:noFill/>
          <a:ln>
            <a:noFill/>
          </a:ln>
        </p:spPr>
        <p:txBody>
          <a:bodyPr vert="horz" wrap="square" lIns="95482" tIns="47741" rIns="95482" bIns="47741" anchor="b" anchorCtr="0" compatLnSpc="1"/>
          <a:lstStyle/>
          <a:p>
            <a:pPr algn="r" defTabSz="127293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0D40EB2-4B66-492C-BB59-C6E7DF942290}" type="slidenum">
              <a:rPr/>
              <a:pPr algn="r" defTabSz="127293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‹nº›</a:t>
            </a:fld>
            <a:endParaRPr lang="pt-BR" sz="130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7748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 txBox="1">
            <a:spLocks noGrp="1"/>
          </p:cNvSpPr>
          <p:nvPr>
            <p:ph type="hdr" sz="quarter"/>
          </p:nvPr>
        </p:nvSpPr>
        <p:spPr>
          <a:xfrm>
            <a:off x="0" y="1"/>
            <a:ext cx="2940844" cy="496173"/>
          </a:xfrm>
          <a:prstGeom prst="rect">
            <a:avLst/>
          </a:prstGeom>
          <a:noFill/>
          <a:ln>
            <a:noFill/>
          </a:ln>
        </p:spPr>
        <p:txBody>
          <a:bodyPr vert="horz" wrap="square" lIns="95482" tIns="47741" rIns="95482" bIns="47741" anchor="t" anchorCtr="0" compatLnSpc="1"/>
          <a:lstStyle>
            <a:lvl1pPr marL="0" marR="0" lvl="0" indent="0" algn="l" defTabSz="127293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3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pt-BR"/>
          </a:p>
        </p:txBody>
      </p:sp>
      <p:sp>
        <p:nvSpPr>
          <p:cNvPr id="3" name="Espaço Reservado para Data 2"/>
          <p:cNvSpPr txBox="1">
            <a:spLocks noGrp="1"/>
          </p:cNvSpPr>
          <p:nvPr>
            <p:ph type="dt" idx="1"/>
          </p:nvPr>
        </p:nvSpPr>
        <p:spPr>
          <a:xfrm>
            <a:off x="3844144" y="1"/>
            <a:ext cx="2940844" cy="496173"/>
          </a:xfrm>
          <a:prstGeom prst="rect">
            <a:avLst/>
          </a:prstGeom>
          <a:noFill/>
          <a:ln>
            <a:noFill/>
          </a:ln>
        </p:spPr>
        <p:txBody>
          <a:bodyPr vert="horz" wrap="square" lIns="95482" tIns="47741" rIns="95482" bIns="47741" anchor="t" anchorCtr="0" compatLnSpc="1"/>
          <a:lstStyle>
            <a:lvl1pPr marL="0" marR="0" lvl="0" indent="0" algn="r" defTabSz="127293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3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6F506600-4A01-404D-A680-8581B13329DE}" type="datetime1">
              <a:rPr lang="pt-BR"/>
              <a:pPr lvl="0"/>
              <a:t>30/10/2024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85725" y="744538"/>
            <a:ext cx="6615113" cy="37211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Espaço Reservado para Anotações 4"/>
          <p:cNvSpPr txBox="1">
            <a:spLocks noGrp="1"/>
          </p:cNvSpPr>
          <p:nvPr>
            <p:ph type="body" sz="quarter" idx="3"/>
          </p:nvPr>
        </p:nvSpPr>
        <p:spPr>
          <a:xfrm>
            <a:off x="678657" y="4713645"/>
            <a:ext cx="5429250" cy="4465558"/>
          </a:xfrm>
          <a:prstGeom prst="rect">
            <a:avLst/>
          </a:prstGeom>
          <a:noFill/>
          <a:ln>
            <a:noFill/>
          </a:ln>
        </p:spPr>
        <p:txBody>
          <a:bodyPr vert="horz" wrap="square" lIns="95482" tIns="47741" rIns="95482" bIns="47741" anchor="t" anchorCtr="0" compatLnSpc="1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 txBox="1">
            <a:spLocks noGrp="1"/>
          </p:cNvSpPr>
          <p:nvPr>
            <p:ph type="ftr" sz="quarter" idx="4"/>
          </p:nvPr>
        </p:nvSpPr>
        <p:spPr>
          <a:xfrm>
            <a:off x="0" y="9425562"/>
            <a:ext cx="2940844" cy="496173"/>
          </a:xfrm>
          <a:prstGeom prst="rect">
            <a:avLst/>
          </a:prstGeom>
          <a:noFill/>
          <a:ln>
            <a:noFill/>
          </a:ln>
        </p:spPr>
        <p:txBody>
          <a:bodyPr vert="horz" wrap="square" lIns="95482" tIns="47741" rIns="95482" bIns="47741" anchor="b" anchorCtr="0" compatLnSpc="1"/>
          <a:lstStyle>
            <a:lvl1pPr marL="0" marR="0" lvl="0" indent="0" algn="l" defTabSz="127293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3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pt-BR"/>
          </a:p>
        </p:txBody>
      </p:sp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xfrm>
            <a:off x="3844144" y="9425562"/>
            <a:ext cx="2940844" cy="496173"/>
          </a:xfrm>
          <a:prstGeom prst="rect">
            <a:avLst/>
          </a:prstGeom>
          <a:noFill/>
          <a:ln>
            <a:noFill/>
          </a:ln>
        </p:spPr>
        <p:txBody>
          <a:bodyPr vert="horz" wrap="square" lIns="95482" tIns="47741" rIns="95482" bIns="47741" anchor="b" anchorCtr="0" compatLnSpc="1"/>
          <a:lstStyle>
            <a:lvl1pPr marL="0" marR="0" lvl="0" indent="0" algn="r" defTabSz="127293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3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CEC943DF-5AD4-454A-A298-7946860EB073}" type="slidenum">
              <a:rPr/>
              <a:pPr lv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1438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121905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pt-BR" sz="16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609520" marR="0" lvl="1" indent="0" algn="l" defTabSz="121905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pt-BR" sz="16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1219050" marR="0" lvl="2" indent="0" algn="l" defTabSz="121905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pt-BR" sz="16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828571" marR="0" lvl="3" indent="0" algn="l" defTabSz="121905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pt-BR" sz="16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2438092" marR="0" lvl="4" indent="0" algn="l" defTabSz="121905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pt-BR" sz="16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E5D3A-1DB9-199E-D973-06523DAEA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D32E040-F361-07F4-86E3-861B9BFB81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5D03A61-5206-0CB3-8785-14DA0527B4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25C515C-AC6D-72C4-29F2-620761DC06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7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943DF-5AD4-454A-A298-7946860EB073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729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423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CEC943DF-5AD4-454A-A298-7946860EB073}" type="slidenum">
              <a:rPr lang="en-US" smtClean="0"/>
              <a:pPr lvl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42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CEC943DF-5AD4-454A-A298-7946860EB073}" type="slidenum">
              <a:rPr lang="en-US" smtClean="0"/>
              <a:pPr lvl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553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CEC943DF-5AD4-454A-A298-7946860EB073}" type="slidenum">
              <a:rPr lang="en-US" smtClean="0"/>
              <a:pPr lvl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739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CEC943DF-5AD4-454A-A298-7946860EB073}" type="slidenum">
              <a:rPr lang="en-US" smtClean="0"/>
              <a:pPr lvl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7298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B169F9-3493-F133-F5E1-79791ABFC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C6F7CCF-4457-A8A1-32D1-D836FBE92D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B46BBF0-82EA-FA80-44A0-8F88D9B658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C7433B2-F1CE-8F9E-FD42-98DCC551E9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CEC943DF-5AD4-454A-A298-7946860EB073}" type="slidenum">
              <a:rPr lang="en-US" smtClean="0"/>
              <a:pPr lvl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498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9F827F-3A18-E837-3B57-EF637DBA4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291C8FC-8E6C-52FC-AAF6-12841260EB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42C84A1-C4F6-9106-2203-66651B36D3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003AFCD-1D7D-EF29-5255-6D09E26AE8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CEC943DF-5AD4-454A-A298-7946860EB073}" type="slidenum">
              <a:rPr lang="en-US" smtClean="0"/>
              <a:pPr lvl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854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EBB070-B19F-CA23-A503-7D7C8BA0E6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796E8BF-6C26-F40A-6E7A-191315291F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FF8CF96-88D5-D66C-9598-2232B4363D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0A48FA6-E58D-61FE-A8D5-4EB2381962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CEC943DF-5AD4-454A-A298-7946860EB073}" type="slidenum">
              <a:rPr lang="en-US" smtClean="0"/>
              <a:pPr lvl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9007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C05DD-5FB0-F407-5D54-7409F38D5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722654A-8856-78A8-C818-546E0B6172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93CFDEC-0B87-5878-7EC2-3721BD1949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21F62E0-9894-1966-73C2-36850CE682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CEC943DF-5AD4-454A-A298-7946860EB073}" type="slidenum">
              <a:rPr lang="en-US" smtClean="0"/>
              <a:pPr lvl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408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176138">
              <a:defRPr/>
            </a:pPr>
            <a:fld id="{40676383-C7A4-4D7F-94FD-2446602B130F}" type="slidenum">
              <a:rPr lang="pt-BR" sz="1200">
                <a:solidFill>
                  <a:prstClr val="black"/>
                </a:solidFill>
              </a:rPr>
              <a:pPr defTabSz="1176138">
                <a:defRPr/>
              </a:pPr>
              <a:t>26</a:t>
            </a:fld>
            <a:endParaRPr lang="pt-BR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704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CEC943DF-5AD4-454A-A298-7946860EB073}" type="slidenum">
              <a:rPr lang="en-US" smtClean="0"/>
              <a:pPr lvl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387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CEC943DF-5AD4-454A-A298-7946860EB073}" type="slidenum">
              <a:rPr lang="en-US" smtClean="0"/>
              <a:pPr lvl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656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CEC943DF-5AD4-454A-A298-7946860EB073}" type="slidenum">
              <a:rPr lang="en-US" smtClean="0"/>
              <a:pPr lvl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616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CEC943DF-5AD4-454A-A298-7946860EB073}" type="slidenum">
              <a:rPr lang="en-US" smtClean="0"/>
              <a:pPr lvl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88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CEC943DF-5AD4-454A-A298-7946860EB073}" type="slidenum">
              <a:rPr lang="en-US" smtClean="0"/>
              <a:pPr lvl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60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CEC943DF-5AD4-454A-A298-7946860EB073}" type="slidenum">
              <a:rPr lang="en-US" smtClean="0"/>
              <a:pPr lvl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946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CEC943DF-5AD4-454A-A298-7946860EB073}" type="slidenum">
              <a:rPr lang="en-US" smtClean="0"/>
              <a:pPr lvl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795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CEC943DF-5AD4-454A-A298-7946860EB073}" type="slidenum">
              <a:rPr lang="en-US" smtClean="0"/>
              <a:pPr lvl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46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23">
            <a:extLst>
              <a:ext uri="{FF2B5EF4-FFF2-40B4-BE49-F238E27FC236}">
                <a16:creationId xmlns:a16="http://schemas.microsoft.com/office/drawing/2014/main" id="{793B34B6-34C2-0747-A2A5-F49C8F2C597B}"/>
              </a:ext>
            </a:extLst>
          </p:cNvPr>
          <p:cNvSpPr txBox="1">
            <a:spLocks/>
          </p:cNvSpPr>
          <p:nvPr userDrawn="1"/>
        </p:nvSpPr>
        <p:spPr>
          <a:xfrm>
            <a:off x="9129045" y="6531685"/>
            <a:ext cx="2844800" cy="168000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lvl1pPr>
              <a:defRPr sz="1000" b="1">
                <a:solidFill>
                  <a:srgbClr val="663300"/>
                </a:solidFill>
                <a:latin typeface="Yu Gothic UI Semibold"/>
              </a:defRPr>
            </a:lvl1pPr>
          </a:lstStyle>
          <a:p>
            <a:pPr marL="0" marR="0" lvl="0" indent="0" algn="r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4C3624-C98B-4AC5-94DB-39F142607091}" type="slidenum">
              <a:rPr kumimoji="0" lang="pt-BR" sz="1100" b="0" i="0" u="none" strike="noStrike" kern="1200" cap="none" spc="0" normalizeH="0" baseline="0" noProof="0" smtClean="0">
                <a:ln>
                  <a:noFill/>
                </a:ln>
                <a:solidFill>
                  <a:srgbClr val="FF3954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800" b="0" i="0" u="none" strike="noStrike" kern="1200" cap="none" spc="0" normalizeH="0" baseline="0" noProof="0">
              <a:ln>
                <a:noFill/>
              </a:ln>
              <a:solidFill>
                <a:srgbClr val="FF3954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810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ço Reservado para Número de Slide 23"/>
          <p:cNvSpPr txBox="1">
            <a:spLocks/>
          </p:cNvSpPr>
          <p:nvPr userDrawn="1"/>
        </p:nvSpPr>
        <p:spPr>
          <a:xfrm>
            <a:off x="9129045" y="6531685"/>
            <a:ext cx="2844800" cy="168000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lvl1pPr>
              <a:defRPr sz="1000" b="1">
                <a:solidFill>
                  <a:srgbClr val="663300"/>
                </a:solidFill>
                <a:latin typeface="Yu Gothic UI Semibold"/>
              </a:defRPr>
            </a:lvl1pPr>
          </a:lstStyle>
          <a:p>
            <a:pPr marL="0" marR="0" lvl="0" indent="0" algn="r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4C3624-C98B-4AC5-94DB-39F142607091}" type="slidenum">
              <a:rPr kumimoji="0" lang="pt-BR" sz="1100" b="0" i="0" u="none" strike="noStrike" kern="1200" cap="none" spc="0" normalizeH="0" baseline="0" noProof="0" smtClean="0">
                <a:ln>
                  <a:noFill/>
                </a:ln>
                <a:solidFill>
                  <a:srgbClr val="FF3954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800" b="0" i="0" u="none" strike="noStrike" kern="1200" cap="none" spc="0" normalizeH="0" baseline="0" noProof="0">
              <a:ln>
                <a:noFill/>
              </a:ln>
              <a:solidFill>
                <a:srgbClr val="FF3954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F4EC0305-E8A8-4B16-8DDD-A0A92E2417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12432" y="216839"/>
            <a:ext cx="361413" cy="56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128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23">
            <a:extLst>
              <a:ext uri="{FF2B5EF4-FFF2-40B4-BE49-F238E27FC236}">
                <a16:creationId xmlns:a16="http://schemas.microsoft.com/office/drawing/2014/main" id="{608A589A-5FF8-4FE5-A57C-143EF5DE4EB0}"/>
              </a:ext>
            </a:extLst>
          </p:cNvPr>
          <p:cNvSpPr txBox="1">
            <a:spLocks/>
          </p:cNvSpPr>
          <p:nvPr userDrawn="1"/>
        </p:nvSpPr>
        <p:spPr>
          <a:xfrm>
            <a:off x="9129045" y="6531685"/>
            <a:ext cx="2844800" cy="168000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lvl1pPr>
              <a:defRPr sz="1000" b="1">
                <a:solidFill>
                  <a:srgbClr val="663300"/>
                </a:solidFill>
                <a:latin typeface="Yu Gothic UI Semibold"/>
              </a:defRPr>
            </a:lvl1pPr>
          </a:lstStyle>
          <a:p>
            <a:pPr marL="0" marR="0" lvl="0" indent="0" algn="r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4C3624-C98B-4AC5-94DB-39F142607091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srgbClr val="1D4575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r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srgbClr val="1D4575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7" name="Espaço Reservado para Texto 25">
            <a:extLst>
              <a:ext uri="{FF2B5EF4-FFF2-40B4-BE49-F238E27FC236}">
                <a16:creationId xmlns:a16="http://schemas.microsoft.com/office/drawing/2014/main" id="{FCF2788D-80B6-402D-B513-95280C5BED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336" y="234522"/>
            <a:ext cx="8742992" cy="624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buNone/>
              <a:defRPr sz="2000" b="1">
                <a:solidFill>
                  <a:srgbClr val="1D4575"/>
                </a:solidFill>
                <a:latin typeface="Raleway Medium" panose="020B0604020202020204" pitchFamily="2" charset="0"/>
                <a:ea typeface="Yu Gothic UI Semibold" pitchFamily="34" charset="-128"/>
              </a:defRPr>
            </a:lvl1pPr>
            <a:lvl2pPr>
              <a:defRPr sz="2667">
                <a:solidFill>
                  <a:srgbClr val="663300"/>
                </a:solidFill>
                <a:latin typeface="Yu Gothic UI Semibold" pitchFamily="34" charset="-128"/>
                <a:ea typeface="Yu Gothic UI Semibold" pitchFamily="34" charset="-128"/>
              </a:defRPr>
            </a:lvl2pPr>
            <a:lvl3pPr>
              <a:defRPr sz="2667">
                <a:solidFill>
                  <a:srgbClr val="663300"/>
                </a:solidFill>
                <a:latin typeface="Yu Gothic UI Semibold" pitchFamily="34" charset="-128"/>
                <a:ea typeface="Yu Gothic UI Semibold" pitchFamily="34" charset="-128"/>
              </a:defRPr>
            </a:lvl3pPr>
            <a:lvl4pPr>
              <a:defRPr sz="2667">
                <a:solidFill>
                  <a:srgbClr val="663300"/>
                </a:solidFill>
                <a:latin typeface="Yu Gothic UI Semibold" pitchFamily="34" charset="-128"/>
                <a:ea typeface="Yu Gothic UI Semibold" pitchFamily="34" charset="-128"/>
              </a:defRPr>
            </a:lvl4pPr>
            <a:lvl5pPr>
              <a:defRPr sz="2667">
                <a:solidFill>
                  <a:srgbClr val="663300"/>
                </a:solidFill>
                <a:latin typeface="Yu Gothic UI Semibold" pitchFamily="34" charset="-128"/>
                <a:ea typeface="Yu Gothic UI Semibold" pitchFamily="34" charset="-128"/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C9A5244-2082-4CD0-AA06-25C73DB02FA2}"/>
              </a:ext>
            </a:extLst>
          </p:cNvPr>
          <p:cNvSpPr/>
          <p:nvPr userDrawn="1"/>
        </p:nvSpPr>
        <p:spPr>
          <a:xfrm>
            <a:off x="0" y="6699685"/>
            <a:ext cx="1005840" cy="158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6109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6DF19B8-1F14-78F8-5613-8A1D97232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FE08FA1-1B19-61C9-32D0-A20249AEA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D24DCBE-EA8D-C4EA-AD14-03D73612E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ED586-C17B-4312-8D75-F76A45AF1157}" type="datetimeFigureOut">
              <a:rPr lang="pt-BR" smtClean="0"/>
              <a:t>30/10/2024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1B3F3F6-EECA-18E6-0F70-3470AB27EC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0E817FD-3327-4CB4-C9E1-97BF0F8F40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EC980-C180-4D68-9ED2-8BD9584CCD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008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4071" r:id="rId2"/>
    <p:sldLayoutId id="214748407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svg"/><Relationship Id="rId3" Type="http://schemas.openxmlformats.org/officeDocument/2006/relationships/image" Target="../media/image29.png"/><Relationship Id="rId7" Type="http://schemas.openxmlformats.org/officeDocument/2006/relationships/hyperlink" Target="http://www.iemi.com.br/" TargetMode="External"/><Relationship Id="rId12" Type="http://schemas.openxmlformats.org/officeDocument/2006/relationships/image" Target="../media/image35.pn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svg"/><Relationship Id="rId11" Type="http://schemas.openxmlformats.org/officeDocument/2006/relationships/image" Target="../media/image34.svg"/><Relationship Id="rId5" Type="http://schemas.openxmlformats.org/officeDocument/2006/relationships/image" Target="../media/image5.png"/><Relationship Id="rId15" Type="http://schemas.openxmlformats.org/officeDocument/2006/relationships/image" Target="../media/image38.svg"/><Relationship Id="rId10" Type="http://schemas.openxmlformats.org/officeDocument/2006/relationships/image" Target="../media/image33.png"/><Relationship Id="rId4" Type="http://schemas.openxmlformats.org/officeDocument/2006/relationships/image" Target="../media/image30.svg"/><Relationship Id="rId9" Type="http://schemas.openxmlformats.org/officeDocument/2006/relationships/image" Target="../media/image32.svg"/><Relationship Id="rId1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cama&#10;&#10;Descrição gerada automaticamente">
            <a:extLst>
              <a:ext uri="{FF2B5EF4-FFF2-40B4-BE49-F238E27FC236}">
                <a16:creationId xmlns:a16="http://schemas.microsoft.com/office/drawing/2014/main" id="{763F471D-ADA2-6494-11A0-971F15490F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38" y="17690"/>
            <a:ext cx="10662883" cy="6861649"/>
          </a:xfrm>
          <a:prstGeom prst="rect">
            <a:avLst/>
          </a:prstGeom>
        </p:spPr>
      </p:pic>
      <p:pic>
        <p:nvPicPr>
          <p:cNvPr id="5" name="Imagem 4" descr="Uma imagem contendo cama&#10;&#10;Descrição gerada automaticamente">
            <a:extLst>
              <a:ext uri="{FF2B5EF4-FFF2-40B4-BE49-F238E27FC236}">
                <a16:creationId xmlns:a16="http://schemas.microsoft.com/office/drawing/2014/main" id="{F024281D-03F9-9FA4-7732-91B9C986DC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116" y="-9082"/>
            <a:ext cx="10662883" cy="686164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D8445379-5A5B-67BA-F386-088695A542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74" b="851"/>
          <a:stretch/>
        </p:blipFill>
        <p:spPr>
          <a:xfrm>
            <a:off x="-31186" y="-8010"/>
            <a:ext cx="8518145" cy="5353759"/>
          </a:xfrm>
          <a:prstGeom prst="rect">
            <a:avLst/>
          </a:prstGeom>
        </p:spPr>
      </p:pic>
      <p:pic>
        <p:nvPicPr>
          <p:cNvPr id="43" name="Gráfico 42">
            <a:extLst>
              <a:ext uri="{FF2B5EF4-FFF2-40B4-BE49-F238E27FC236}">
                <a16:creationId xmlns:a16="http://schemas.microsoft.com/office/drawing/2014/main" id="{67F4B0BD-7669-194E-28F0-C58B0E57ED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69" t="24723" r="50145" b="50314"/>
          <a:stretch/>
        </p:blipFill>
        <p:spPr>
          <a:xfrm>
            <a:off x="-67150" y="5330618"/>
            <a:ext cx="5796643" cy="1551445"/>
          </a:xfrm>
          <a:prstGeom prst="rect">
            <a:avLst/>
          </a:prstGeom>
        </p:spPr>
      </p:pic>
      <p:grpSp>
        <p:nvGrpSpPr>
          <p:cNvPr id="45" name="Agrupar 44">
            <a:extLst>
              <a:ext uri="{FF2B5EF4-FFF2-40B4-BE49-F238E27FC236}">
                <a16:creationId xmlns:a16="http://schemas.microsoft.com/office/drawing/2014/main" id="{C4F9D04B-3CFF-12D1-A06A-529F5118E826}"/>
              </a:ext>
            </a:extLst>
          </p:cNvPr>
          <p:cNvGrpSpPr/>
          <p:nvPr/>
        </p:nvGrpSpPr>
        <p:grpSpPr>
          <a:xfrm>
            <a:off x="501578" y="5912489"/>
            <a:ext cx="1471378" cy="400110"/>
            <a:chOff x="556170" y="5912489"/>
            <a:chExt cx="1471378" cy="400110"/>
          </a:xfrm>
        </p:grpSpPr>
        <p:sp>
          <p:nvSpPr>
            <p:cNvPr id="46" name="CaixaDeTexto 45">
              <a:extLst>
                <a:ext uri="{FF2B5EF4-FFF2-40B4-BE49-F238E27FC236}">
                  <a16:creationId xmlns:a16="http://schemas.microsoft.com/office/drawing/2014/main" id="{C6DF524F-44D6-0463-63B1-98B1DE34DDFD}"/>
                </a:ext>
              </a:extLst>
            </p:cNvPr>
            <p:cNvSpPr txBox="1"/>
            <p:nvPr/>
          </p:nvSpPr>
          <p:spPr>
            <a:xfrm>
              <a:off x="797433" y="5912489"/>
              <a:ext cx="12301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b="1" dirty="0">
                  <a:solidFill>
                    <a:schemeClr val="bg1"/>
                  </a:solidFill>
                  <a:latin typeface="Raleway" pitchFamily="2" charset="0"/>
                </a:rPr>
                <a:t>Estudo Setorial</a:t>
              </a:r>
            </a:p>
            <a:p>
              <a:r>
                <a:rPr lang="pt-BR" sz="1000" dirty="0">
                  <a:solidFill>
                    <a:schemeClr val="bg1"/>
                  </a:solidFill>
                  <a:latin typeface="Raleway" pitchFamily="2" charset="0"/>
                </a:rPr>
                <a:t>www.iemi.com.br</a:t>
              </a:r>
            </a:p>
          </p:txBody>
        </p:sp>
        <p:pic>
          <p:nvPicPr>
            <p:cNvPr id="47" name="Gráfico 46">
              <a:extLst>
                <a:ext uri="{FF2B5EF4-FFF2-40B4-BE49-F238E27FC236}">
                  <a16:creationId xmlns:a16="http://schemas.microsoft.com/office/drawing/2014/main" id="{1C3C5F8A-8805-D147-0275-40A8ED564B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>
              <a:off x="556825" y="5959165"/>
              <a:ext cx="289354" cy="290663"/>
            </a:xfrm>
            <a:prstGeom prst="rect">
              <a:avLst/>
            </a:prstGeom>
          </p:spPr>
        </p:pic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830AA711-5489-F9D1-F046-8542ADBCDE0B}"/>
              </a:ext>
            </a:extLst>
          </p:cNvPr>
          <p:cNvSpPr txBox="1"/>
          <p:nvPr/>
        </p:nvSpPr>
        <p:spPr>
          <a:xfrm>
            <a:off x="614220" y="936035"/>
            <a:ext cx="5998552" cy="3523913"/>
          </a:xfrm>
          <a:prstGeom prst="rect">
            <a:avLst/>
          </a:prstGeom>
          <a:solidFill>
            <a:srgbClr val="D61E30">
              <a:alpha val="0"/>
            </a:srgbClr>
          </a:solidFill>
        </p:spPr>
        <p:txBody>
          <a:bodyPr wrap="square" rIns="359870" rtlCol="0">
            <a:spAutoFit/>
          </a:bodyPr>
          <a:lstStyle/>
          <a:p>
            <a:pPr algn="r"/>
            <a:r>
              <a:rPr lang="pt-BR" dirty="0">
                <a:ln w="6350" cap="flat" cmpd="dbl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Raleway Medium" pitchFamily="2" charset="0"/>
                <a:ea typeface="Yu Gothic UI Semibold" panose="020B0700000000000000" pitchFamily="34" charset="-128"/>
              </a:rPr>
              <a:t>Estudo Setorial:</a:t>
            </a:r>
          </a:p>
          <a:p>
            <a:pPr algn="r"/>
            <a:endParaRPr lang="pt-BR" sz="800" dirty="0">
              <a:ln w="6350" cap="flat" cmpd="dbl">
                <a:noFill/>
                <a:prstDash val="solid"/>
                <a:miter lim="800000"/>
              </a:ln>
              <a:solidFill>
                <a:schemeClr val="bg1"/>
              </a:solidFill>
              <a:latin typeface="Raleway Medium" pitchFamily="2" charset="0"/>
              <a:ea typeface="Yu Gothic UI Semibold" panose="020B0700000000000000" pitchFamily="34" charset="-128"/>
            </a:endParaRPr>
          </a:p>
          <a:p>
            <a:pPr algn="r"/>
            <a:r>
              <a:rPr lang="pt-BR" sz="2200" b="1" dirty="0">
                <a:ln w="6350" cap="flat" cmpd="dbl">
                  <a:noFill/>
                  <a:prstDash val="solid"/>
                  <a:miter lim="800000"/>
                </a:ln>
                <a:solidFill>
                  <a:srgbClr val="FF3954"/>
                </a:solidFill>
                <a:latin typeface="Raleway ExtraBold" pitchFamily="2" charset="0"/>
                <a:ea typeface="Yu Gothic UI Semibold" panose="020B0700000000000000" pitchFamily="34" charset="-128"/>
              </a:rPr>
              <a:t>ESTUDO DA COMPETITIVIDADE </a:t>
            </a:r>
          </a:p>
          <a:p>
            <a:pPr algn="r"/>
            <a:r>
              <a:rPr lang="pt-BR" sz="2200" b="1" dirty="0">
                <a:ln w="6350" cap="flat" cmpd="dbl">
                  <a:noFill/>
                  <a:prstDash val="solid"/>
                  <a:miter lim="800000"/>
                </a:ln>
                <a:solidFill>
                  <a:srgbClr val="FF3954"/>
                </a:solidFill>
                <a:latin typeface="Raleway ExtraBold" pitchFamily="2" charset="0"/>
                <a:ea typeface="Yu Gothic UI Semibold" panose="020B0700000000000000" pitchFamily="34" charset="-128"/>
              </a:rPr>
              <a:t>DA CADEIA TÊXTIL E CONFECCIONADOS NA BAHIA |</a:t>
            </a:r>
          </a:p>
          <a:p>
            <a:pPr algn="r"/>
            <a:r>
              <a:rPr lang="pt-BR" sz="2200" b="1" dirty="0">
                <a:ln w="6350" cap="flat" cmpd="dbl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Raleway ExtraBold" pitchFamily="2" charset="0"/>
                <a:ea typeface="Yu Gothic UI Semibold" panose="020B0700000000000000" pitchFamily="34" charset="-128"/>
              </a:rPr>
              <a:t>Dimensões, Desempenho e Oportunidades</a:t>
            </a:r>
          </a:p>
          <a:p>
            <a:pPr algn="r"/>
            <a:endParaRPr lang="pt-BR" sz="700" b="1" dirty="0">
              <a:ln w="6350" cap="flat" cmpd="dbl">
                <a:noFill/>
                <a:prstDash val="solid"/>
                <a:miter lim="800000"/>
              </a:ln>
              <a:solidFill>
                <a:srgbClr val="FF3954"/>
              </a:solidFill>
              <a:latin typeface="Raleway ExtraBold" pitchFamily="2" charset="0"/>
              <a:ea typeface="Yu Gothic UI Semibold" panose="020B0700000000000000" pitchFamily="34" charset="-128"/>
            </a:endParaRPr>
          </a:p>
          <a:p>
            <a:pPr algn="r"/>
            <a:endParaRPr lang="pt-BR" sz="2000" b="1" dirty="0">
              <a:ln w="6350" cap="flat" cmpd="dbl">
                <a:noFill/>
                <a:prstDash val="solid"/>
                <a:miter lim="800000"/>
              </a:ln>
              <a:solidFill>
                <a:srgbClr val="FF3954"/>
              </a:solidFill>
              <a:latin typeface="Raleway ExtraBold" pitchFamily="2" charset="0"/>
              <a:ea typeface="Yu Gothic UI Semibold" panose="020B0700000000000000" pitchFamily="34" charset="-128"/>
            </a:endParaRPr>
          </a:p>
          <a:p>
            <a:pPr algn="r"/>
            <a:endParaRPr lang="pt-BR" sz="2000" b="1" dirty="0">
              <a:ln w="6350" cap="flat" cmpd="dbl">
                <a:noFill/>
                <a:prstDash val="solid"/>
                <a:miter lim="800000"/>
              </a:ln>
              <a:solidFill>
                <a:srgbClr val="FF3954"/>
              </a:solidFill>
              <a:latin typeface="Raleway ExtraBold" pitchFamily="2" charset="0"/>
              <a:ea typeface="Yu Gothic UI Semibold" panose="020B0700000000000000" pitchFamily="34" charset="-128"/>
            </a:endParaRPr>
          </a:p>
          <a:p>
            <a:pPr algn="r"/>
            <a:r>
              <a:rPr lang="pt-BR" dirty="0">
                <a:ln w="6350" cap="flat" cmpd="dbl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Raleway" pitchFamily="2" charset="0"/>
                <a:ea typeface="Yu Gothic UI Semibold" panose="020B0700000000000000" pitchFamily="34" charset="-128"/>
              </a:rPr>
              <a:t>Outubro</a:t>
            </a:r>
            <a:r>
              <a:rPr lang="pt-BR" sz="1600" dirty="0">
                <a:ln w="6350" cap="flat" cmpd="dbl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Raleway" pitchFamily="2" charset="0"/>
                <a:ea typeface="Yu Gothic UI Semibold" panose="020B0700000000000000" pitchFamily="34" charset="-128"/>
              </a:rPr>
              <a:t> | </a:t>
            </a:r>
            <a:r>
              <a:rPr lang="pt-BR" sz="3999" dirty="0">
                <a:ln w="6350" cap="flat" cmpd="dbl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Raleway ExtraBold" panose="020B0604020202020204" pitchFamily="2" charset="0"/>
                <a:ea typeface="Yu Gothic UI Semibold" panose="020B0700000000000000" pitchFamily="34" charset="-128"/>
              </a:rPr>
              <a:t>2024</a:t>
            </a:r>
            <a:endParaRPr lang="pt-BR" sz="5398" dirty="0">
              <a:ln w="6350" cap="flat" cmpd="dbl">
                <a:noFill/>
                <a:prstDash val="solid"/>
                <a:miter lim="800000"/>
              </a:ln>
              <a:solidFill>
                <a:schemeClr val="bg1"/>
              </a:solidFill>
              <a:latin typeface="Raleway ExtraBold" panose="020B0604020202020204" pitchFamily="2" charset="0"/>
              <a:ea typeface="Yu Gothic UI Semilight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952986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34411DF1-B63B-7270-4442-7748D47D5FC1}"/>
              </a:ext>
            </a:extLst>
          </p:cNvPr>
          <p:cNvSpPr/>
          <p:nvPr/>
        </p:nvSpPr>
        <p:spPr>
          <a:xfrm>
            <a:off x="7816645" y="1107733"/>
            <a:ext cx="3809220" cy="4924358"/>
          </a:xfrm>
          <a:prstGeom prst="roundRect">
            <a:avLst>
              <a:gd name="adj" fmla="val 103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Texto 15">
            <a:extLst>
              <a:ext uri="{FF2B5EF4-FFF2-40B4-BE49-F238E27FC236}">
                <a16:creationId xmlns:a16="http://schemas.microsoft.com/office/drawing/2014/main" id="{B91588FF-25CF-7DAA-24F3-69D6EFB1E27A}"/>
              </a:ext>
            </a:extLst>
          </p:cNvPr>
          <p:cNvSpPr txBox="1">
            <a:spLocks/>
          </p:cNvSpPr>
          <p:nvPr/>
        </p:nvSpPr>
        <p:spPr>
          <a:xfrm>
            <a:off x="290121" y="289712"/>
            <a:ext cx="10955668" cy="41684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 w="0"/>
                <a:solidFill>
                  <a:srgbClr val="001647"/>
                </a:solidFill>
                <a:effectLst/>
                <a:uLnTx/>
                <a:uFillTx/>
                <a:latin typeface="Raleway Medium" pitchFamily="2" charset="0"/>
                <a:ea typeface="Roboto" panose="02000000000000000000" pitchFamily="2" charset="0"/>
                <a:cs typeface="+mn-cs"/>
              </a:rPr>
              <a:t>Evolução da produção de têxteis no Brasil </a:t>
            </a:r>
            <a:r>
              <a:rPr kumimoji="0" lang="pt-BR" sz="2000" b="0" i="0" u="none" strike="noStrike" kern="1200" cap="none" spc="0" normalizeH="0" baseline="0" noProof="0" dirty="0">
                <a:ln w="0"/>
                <a:solidFill>
                  <a:srgbClr val="FF3954"/>
                </a:solidFill>
                <a:effectLst/>
                <a:uLnTx/>
                <a:uFillTx/>
                <a:latin typeface="Raleway Medium" pitchFamily="2" charset="0"/>
                <a:ea typeface="Roboto" panose="02000000000000000000" pitchFamily="2" charset="0"/>
                <a:cs typeface="+mn-cs"/>
              </a:rPr>
              <a:t>| </a:t>
            </a:r>
            <a:r>
              <a:rPr kumimoji="0" lang="pt-BR" sz="1600" b="0" i="0" u="none" strike="noStrike" kern="1200" cap="none" spc="0" normalizeH="0" baseline="0" noProof="0" dirty="0">
                <a:ln w="0"/>
                <a:solidFill>
                  <a:srgbClr val="FF3954"/>
                </a:solidFill>
                <a:effectLst/>
                <a:uLnTx/>
                <a:uFillTx/>
                <a:latin typeface="Raleway Medium" pitchFamily="2" charset="0"/>
                <a:ea typeface="Roboto" panose="02000000000000000000" pitchFamily="2" charset="0"/>
                <a:cs typeface="+mn-cs"/>
              </a:rPr>
              <a:t>2023</a:t>
            </a:r>
          </a:p>
        </p:txBody>
      </p:sp>
      <p:sp>
        <p:nvSpPr>
          <p:cNvPr id="5" name="Text Box 16">
            <a:extLst>
              <a:ext uri="{FF2B5EF4-FFF2-40B4-BE49-F238E27FC236}">
                <a16:creationId xmlns:a16="http://schemas.microsoft.com/office/drawing/2014/main" id="{76DE6BE8-EB21-CB56-A3E9-FEB590B95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7890"/>
            <a:ext cx="23823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Yu Gothic UI Light" panose="020B0300000000000000" pitchFamily="34" charset="-128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Yu Gothic UI Light" panose="020B0300000000000000" pitchFamily="34" charset="-128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Yu Gothic UI Light" panose="020B0300000000000000" pitchFamily="34" charset="-128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Yu Gothic UI Light" panose="020B0300000000000000" pitchFamily="34" charset="-128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Yu Gothic UI Light" panose="020B0300000000000000" pitchFamily="34" charset="-128"/>
              </a:defRPr>
            </a:lvl5pPr>
            <a:lvl6pPr marL="25146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Yu Gothic UI Light" panose="020B0300000000000000" pitchFamily="34" charset="-128"/>
              </a:defRPr>
            </a:lvl6pPr>
            <a:lvl7pPr marL="29718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Yu Gothic UI Light" panose="020B0300000000000000" pitchFamily="34" charset="-128"/>
              </a:defRPr>
            </a:lvl7pPr>
            <a:lvl8pPr marL="34290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Yu Gothic UI Light" panose="020B0300000000000000" pitchFamily="34" charset="-128"/>
              </a:defRPr>
            </a:lvl8pPr>
            <a:lvl9pPr marL="38862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Yu Gothic UI Light" panose="020B0300000000000000" pitchFamily="34" charset="-128"/>
              </a:defRPr>
            </a:lvl9pPr>
          </a:lstStyle>
          <a:p>
            <a:pPr marL="0" marR="0" lvl="0" indent="0" defTabSz="761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1647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Fontes: </a:t>
            </a:r>
            <a:r>
              <a:rPr lang="pt-BR" sz="1000" dirty="0">
                <a:solidFill>
                  <a:srgbClr val="00164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IEMI/RAIS</a:t>
            </a:r>
          </a:p>
          <a:p>
            <a:pPr marL="0" marR="0" lvl="0" indent="0" defTabSz="761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00" dirty="0">
                <a:solidFill>
                  <a:srgbClr val="00164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Nota: (1) Não inclui fibras e filamentos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1117C30A-1112-B2A9-A1A1-8C29F12833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2578704"/>
              </p:ext>
            </p:extLst>
          </p:nvPr>
        </p:nvGraphicFramePr>
        <p:xfrm>
          <a:off x="295835" y="1087911"/>
          <a:ext cx="684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48BC135D-B861-299A-B8B3-B60CA2553BEF}"/>
              </a:ext>
            </a:extLst>
          </p:cNvPr>
          <p:cNvCxnSpPr>
            <a:cxnSpLocks/>
          </p:cNvCxnSpPr>
          <p:nvPr/>
        </p:nvCxnSpPr>
        <p:spPr>
          <a:xfrm flipV="1">
            <a:off x="4078941" y="1954306"/>
            <a:ext cx="2590800" cy="111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C535604C-3C13-77EB-3AA0-E62F01E6CC2C}"/>
              </a:ext>
            </a:extLst>
          </p:cNvPr>
          <p:cNvCxnSpPr>
            <a:cxnSpLocks/>
          </p:cNvCxnSpPr>
          <p:nvPr/>
        </p:nvCxnSpPr>
        <p:spPr>
          <a:xfrm>
            <a:off x="748758" y="4019292"/>
            <a:ext cx="1317809" cy="143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76D5329E-EAFF-ED97-5A98-BB9B6C9C070C}"/>
              </a:ext>
            </a:extLst>
          </p:cNvPr>
          <p:cNvCxnSpPr>
            <a:cxnSpLocks/>
          </p:cNvCxnSpPr>
          <p:nvPr/>
        </p:nvCxnSpPr>
        <p:spPr>
          <a:xfrm flipV="1">
            <a:off x="2066567" y="4038664"/>
            <a:ext cx="1304162" cy="1231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9C55DFA9-71BA-20EF-CC11-A859D81734D0}"/>
              </a:ext>
            </a:extLst>
          </p:cNvPr>
          <p:cNvCxnSpPr>
            <a:cxnSpLocks/>
          </p:cNvCxnSpPr>
          <p:nvPr/>
        </p:nvCxnSpPr>
        <p:spPr>
          <a:xfrm>
            <a:off x="3352800" y="4038665"/>
            <a:ext cx="2770094" cy="98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5EB837CF-5EAF-A948-2EE9-7B41EA309CE1}"/>
              </a:ext>
            </a:extLst>
          </p:cNvPr>
          <p:cNvSpPr txBox="1"/>
          <p:nvPr/>
        </p:nvSpPr>
        <p:spPr>
          <a:xfrm>
            <a:off x="6929717" y="1819835"/>
            <a:ext cx="6030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+24,6%</a:t>
            </a:r>
            <a:endParaRPr lang="en-US" sz="1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6A9896C7-86D0-D2A1-31EB-02C8865E325D}"/>
              </a:ext>
            </a:extLst>
          </p:cNvPr>
          <p:cNvSpPr txBox="1"/>
          <p:nvPr/>
        </p:nvSpPr>
        <p:spPr>
          <a:xfrm>
            <a:off x="7022690" y="4038664"/>
            <a:ext cx="5100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-4,6%</a:t>
            </a:r>
            <a:endParaRPr lang="en-US" sz="1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0F537BD9-4A0E-ED35-796E-E4ACA8AD395A}"/>
              </a:ext>
            </a:extLst>
          </p:cNvPr>
          <p:cNvCxnSpPr>
            <a:cxnSpLocks/>
          </p:cNvCxnSpPr>
          <p:nvPr/>
        </p:nvCxnSpPr>
        <p:spPr>
          <a:xfrm flipV="1">
            <a:off x="2716306" y="2066056"/>
            <a:ext cx="1362635" cy="3813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37DF976B-34F2-3144-73F9-5F380CCBDAF9}"/>
              </a:ext>
            </a:extLst>
          </p:cNvPr>
          <p:cNvCxnSpPr>
            <a:cxnSpLocks/>
          </p:cNvCxnSpPr>
          <p:nvPr/>
        </p:nvCxnSpPr>
        <p:spPr>
          <a:xfrm flipV="1">
            <a:off x="1392944" y="2443834"/>
            <a:ext cx="1332528" cy="136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EAECE98C-AB7B-5523-88A1-F37F6FE9900F}"/>
              </a:ext>
            </a:extLst>
          </p:cNvPr>
          <p:cNvSpPr txBox="1"/>
          <p:nvPr/>
        </p:nvSpPr>
        <p:spPr>
          <a:xfrm>
            <a:off x="8315767" y="1581496"/>
            <a:ext cx="2944770" cy="40318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pt-BR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Produção de Fios e Tecidos:</a:t>
            </a:r>
          </a:p>
          <a:p>
            <a:pPr>
              <a:lnSpc>
                <a:spcPct val="150000"/>
              </a:lnSpc>
            </a:pPr>
            <a:endParaRPr lang="pt-BR" sz="8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produção de 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Fios e Tecidos, ainda não se recuperou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após o período pandêmico, dado que o seu principal consumidor, a indústria nacional de confeccionados se mantém pressionada pelo fraco consumo e o aumento das importações</a:t>
            </a:r>
          </a:p>
          <a:p>
            <a:pPr>
              <a:lnSpc>
                <a:spcPct val="150000"/>
              </a:lnSpc>
            </a:pP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E62E9D5C-28C6-7835-9A9D-4F72AF97D21E}"/>
              </a:ext>
            </a:extLst>
          </p:cNvPr>
          <p:cNvSpPr/>
          <p:nvPr/>
        </p:nvSpPr>
        <p:spPr>
          <a:xfrm>
            <a:off x="7038715" y="2554477"/>
            <a:ext cx="1116000" cy="1116000"/>
          </a:xfrm>
          <a:prstGeom prst="ellipse">
            <a:avLst/>
          </a:prstGeom>
          <a:solidFill>
            <a:srgbClr val="FF5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4,1%</a:t>
            </a:r>
            <a:r>
              <a:rPr lang="pt-BR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algn="ctr"/>
            <a:r>
              <a:rPr lang="pt-BR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 produção é exportada</a:t>
            </a:r>
          </a:p>
          <a:p>
            <a:pPr algn="ctr"/>
            <a:r>
              <a:rPr lang="pt-BR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(contra 5,1% em 2019)</a:t>
            </a:r>
          </a:p>
        </p:txBody>
      </p:sp>
    </p:spTree>
    <p:extLst>
      <p:ext uri="{BB962C8B-B14F-4D97-AF65-F5344CB8AC3E}">
        <p14:creationId xmlns:p14="http://schemas.microsoft.com/office/powerpoint/2010/main" val="20458652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2E852E87-E619-7055-10E6-746318B4083B}"/>
              </a:ext>
            </a:extLst>
          </p:cNvPr>
          <p:cNvSpPr/>
          <p:nvPr/>
        </p:nvSpPr>
        <p:spPr>
          <a:xfrm>
            <a:off x="8011194" y="1415844"/>
            <a:ext cx="3902063" cy="4391709"/>
          </a:xfrm>
          <a:prstGeom prst="roundRect">
            <a:avLst>
              <a:gd name="adj" fmla="val 103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Texto 15">
            <a:extLst>
              <a:ext uri="{FF2B5EF4-FFF2-40B4-BE49-F238E27FC236}">
                <a16:creationId xmlns:a16="http://schemas.microsoft.com/office/drawing/2014/main" id="{B91588FF-25CF-7DAA-24F3-69D6EFB1E27A}"/>
              </a:ext>
            </a:extLst>
          </p:cNvPr>
          <p:cNvSpPr txBox="1">
            <a:spLocks/>
          </p:cNvSpPr>
          <p:nvPr/>
        </p:nvSpPr>
        <p:spPr>
          <a:xfrm>
            <a:off x="290121" y="289712"/>
            <a:ext cx="10955668" cy="41684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 w="0"/>
                <a:solidFill>
                  <a:srgbClr val="001647"/>
                </a:solidFill>
                <a:effectLst/>
                <a:uLnTx/>
                <a:uFillTx/>
                <a:latin typeface="Raleway Medium" pitchFamily="2" charset="0"/>
                <a:ea typeface="Roboto" panose="02000000000000000000" pitchFamily="2" charset="0"/>
                <a:cs typeface="+mn-cs"/>
              </a:rPr>
              <a:t>Evolução da produção de confeccionados no Brasil </a:t>
            </a:r>
            <a:r>
              <a:rPr kumimoji="0" lang="pt-BR" sz="2000" b="0" i="0" u="none" strike="noStrike" kern="1200" cap="none" spc="0" normalizeH="0" baseline="0" noProof="0" dirty="0">
                <a:ln w="0"/>
                <a:solidFill>
                  <a:srgbClr val="FF3954"/>
                </a:solidFill>
                <a:effectLst/>
                <a:uLnTx/>
                <a:uFillTx/>
                <a:latin typeface="Raleway Medium" pitchFamily="2" charset="0"/>
                <a:ea typeface="Roboto" panose="02000000000000000000" pitchFamily="2" charset="0"/>
                <a:cs typeface="+mn-cs"/>
              </a:rPr>
              <a:t>| </a:t>
            </a:r>
            <a:r>
              <a:rPr kumimoji="0" lang="pt-BR" sz="1600" b="0" i="0" u="none" strike="noStrike" kern="1200" cap="none" spc="0" normalizeH="0" baseline="0" noProof="0" dirty="0">
                <a:ln w="0"/>
                <a:solidFill>
                  <a:srgbClr val="FF3954"/>
                </a:solidFill>
                <a:effectLst/>
                <a:uLnTx/>
                <a:uFillTx/>
                <a:latin typeface="Raleway Medium" pitchFamily="2" charset="0"/>
                <a:ea typeface="Roboto" panose="02000000000000000000" pitchFamily="2" charset="0"/>
                <a:cs typeface="+mn-cs"/>
              </a:rPr>
              <a:t>2023</a:t>
            </a:r>
          </a:p>
        </p:txBody>
      </p:sp>
      <p:sp>
        <p:nvSpPr>
          <p:cNvPr id="5" name="Text Box 16">
            <a:extLst>
              <a:ext uri="{FF2B5EF4-FFF2-40B4-BE49-F238E27FC236}">
                <a16:creationId xmlns:a16="http://schemas.microsoft.com/office/drawing/2014/main" id="{76DE6BE8-EB21-CB56-A3E9-FEB590B95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11779"/>
            <a:ext cx="121860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Yu Gothic UI Light" panose="020B0300000000000000" pitchFamily="34" charset="-128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Yu Gothic UI Light" panose="020B0300000000000000" pitchFamily="34" charset="-128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Yu Gothic UI Light" panose="020B0300000000000000" pitchFamily="34" charset="-128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Yu Gothic UI Light" panose="020B0300000000000000" pitchFamily="34" charset="-128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Yu Gothic UI Light" panose="020B0300000000000000" pitchFamily="34" charset="-128"/>
              </a:defRPr>
            </a:lvl5pPr>
            <a:lvl6pPr marL="25146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Yu Gothic UI Light" panose="020B0300000000000000" pitchFamily="34" charset="-128"/>
              </a:defRPr>
            </a:lvl6pPr>
            <a:lvl7pPr marL="29718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Yu Gothic UI Light" panose="020B0300000000000000" pitchFamily="34" charset="-128"/>
              </a:defRPr>
            </a:lvl7pPr>
            <a:lvl8pPr marL="34290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Yu Gothic UI Light" panose="020B0300000000000000" pitchFamily="34" charset="-128"/>
              </a:defRPr>
            </a:lvl8pPr>
            <a:lvl9pPr marL="38862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Yu Gothic UI Light" panose="020B0300000000000000" pitchFamily="34" charset="-128"/>
              </a:defRPr>
            </a:lvl9pPr>
          </a:lstStyle>
          <a:p>
            <a:pPr marL="0" marR="0" lvl="0" indent="0" defTabSz="761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1647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Fontes: </a:t>
            </a:r>
            <a:r>
              <a:rPr lang="pt-BR" sz="1000" dirty="0">
                <a:solidFill>
                  <a:srgbClr val="00164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IEMI/RAIS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5EB837CF-5EAF-A948-2EE9-7B41EA309CE1}"/>
              </a:ext>
            </a:extLst>
          </p:cNvPr>
          <p:cNvSpPr txBox="1"/>
          <p:nvPr/>
        </p:nvSpPr>
        <p:spPr>
          <a:xfrm>
            <a:off x="7019363" y="2124635"/>
            <a:ext cx="5293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+8,0%</a:t>
            </a:r>
            <a:endParaRPr lang="en-US" sz="1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B84BD7D1-91F4-A926-CB24-21D618D0A8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3002781"/>
              </p:ext>
            </p:extLst>
          </p:nvPr>
        </p:nvGraphicFramePr>
        <p:xfrm>
          <a:off x="466165" y="1008530"/>
          <a:ext cx="684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76D5329E-EAFF-ED97-5A98-BB9B6C9C070C}"/>
              </a:ext>
            </a:extLst>
          </p:cNvPr>
          <p:cNvCxnSpPr>
            <a:cxnSpLocks/>
          </p:cNvCxnSpPr>
          <p:nvPr/>
        </p:nvCxnSpPr>
        <p:spPr>
          <a:xfrm>
            <a:off x="1452285" y="2599765"/>
            <a:ext cx="1416421" cy="3675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48BC135D-B861-299A-B8B3-B60CA2553BEF}"/>
              </a:ext>
            </a:extLst>
          </p:cNvPr>
          <p:cNvCxnSpPr>
            <a:cxnSpLocks/>
          </p:cNvCxnSpPr>
          <p:nvPr/>
        </p:nvCxnSpPr>
        <p:spPr>
          <a:xfrm flipV="1">
            <a:off x="2877670" y="2232212"/>
            <a:ext cx="4069977" cy="7351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0D171D1E-6D52-771F-864E-28546B22A047}"/>
              </a:ext>
            </a:extLst>
          </p:cNvPr>
          <p:cNvCxnSpPr>
            <a:cxnSpLocks/>
          </p:cNvCxnSpPr>
          <p:nvPr/>
        </p:nvCxnSpPr>
        <p:spPr>
          <a:xfrm>
            <a:off x="899652" y="4070554"/>
            <a:ext cx="1362635" cy="216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AC4396DD-633A-CCE2-E43F-0ABD4C295252}"/>
              </a:ext>
            </a:extLst>
          </p:cNvPr>
          <p:cNvCxnSpPr>
            <a:cxnSpLocks/>
          </p:cNvCxnSpPr>
          <p:nvPr/>
        </p:nvCxnSpPr>
        <p:spPr>
          <a:xfrm flipV="1">
            <a:off x="2238574" y="4147325"/>
            <a:ext cx="1308848" cy="144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73318E24-5736-0FF1-7058-FE04333492E7}"/>
              </a:ext>
            </a:extLst>
          </p:cNvPr>
          <p:cNvCxnSpPr>
            <a:cxnSpLocks/>
          </p:cNvCxnSpPr>
          <p:nvPr/>
        </p:nvCxnSpPr>
        <p:spPr>
          <a:xfrm>
            <a:off x="3553204" y="4147327"/>
            <a:ext cx="2752166" cy="986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F3141CB3-EA9F-3BD4-9373-98F92E57C672}"/>
              </a:ext>
            </a:extLst>
          </p:cNvPr>
          <p:cNvSpPr txBox="1"/>
          <p:nvPr/>
        </p:nvSpPr>
        <p:spPr>
          <a:xfrm>
            <a:off x="7010399" y="4179422"/>
            <a:ext cx="5838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-11,6%</a:t>
            </a:r>
            <a:endParaRPr lang="en-US" sz="1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29DB4BF-55D1-4414-4C7C-076219D1828A}"/>
              </a:ext>
            </a:extLst>
          </p:cNvPr>
          <p:cNvSpPr txBox="1"/>
          <p:nvPr/>
        </p:nvSpPr>
        <p:spPr>
          <a:xfrm>
            <a:off x="8638653" y="1789363"/>
            <a:ext cx="2888152" cy="35053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t-BR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Produção de Confeccionados:</a:t>
            </a:r>
          </a:p>
          <a:p>
            <a:pPr>
              <a:lnSpc>
                <a:spcPct val="150000"/>
              </a:lnSpc>
            </a:pPr>
            <a:endParaRPr lang="pt-BR" sz="8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produção nacional de 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confeccionados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 mantém bem abaixo do seu nível </a:t>
            </a:r>
            <a:r>
              <a:rPr 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pré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-pandemia (-11%), por conta da limitação do consumo e do crescimento das importações. 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F95F5DE9-56BC-8C10-59E4-0389AAE50AA5}"/>
              </a:ext>
            </a:extLst>
          </p:cNvPr>
          <p:cNvSpPr/>
          <p:nvPr/>
        </p:nvSpPr>
        <p:spPr>
          <a:xfrm>
            <a:off x="7218661" y="2609356"/>
            <a:ext cx="1116000" cy="1116000"/>
          </a:xfrm>
          <a:prstGeom prst="ellipse">
            <a:avLst/>
          </a:prstGeom>
          <a:solidFill>
            <a:srgbClr val="FF5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t-BR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1,2%</a:t>
            </a:r>
            <a:r>
              <a:rPr lang="pt-BR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algn="ctr"/>
            <a:r>
              <a:rPr lang="pt-BR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 produção é exportada</a:t>
            </a:r>
          </a:p>
          <a:p>
            <a:pPr algn="ctr"/>
            <a:r>
              <a:rPr lang="pt-BR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(contra 1,0% em 2019)</a:t>
            </a:r>
          </a:p>
        </p:txBody>
      </p:sp>
    </p:spTree>
    <p:extLst>
      <p:ext uri="{BB962C8B-B14F-4D97-AF65-F5344CB8AC3E}">
        <p14:creationId xmlns:p14="http://schemas.microsoft.com/office/powerpoint/2010/main" val="28853812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omo funciona a confecção de roupas até a estocagem em lojas? - Markplan">
            <a:extLst>
              <a:ext uri="{FF2B5EF4-FFF2-40B4-BE49-F238E27FC236}">
                <a16:creationId xmlns:a16="http://schemas.microsoft.com/office/drawing/2014/main" id="{6A34CC30-290A-B276-48FB-ACAD19D67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1250422A-9162-2AC4-8C41-D62AFDEC73FD}"/>
              </a:ext>
            </a:extLst>
          </p:cNvPr>
          <p:cNvSpPr/>
          <p:nvPr/>
        </p:nvSpPr>
        <p:spPr>
          <a:xfrm>
            <a:off x="1297019" y="2088529"/>
            <a:ext cx="9597962" cy="2680942"/>
          </a:xfrm>
          <a:prstGeom prst="roundRect">
            <a:avLst>
              <a:gd name="adj" fmla="val 12877"/>
            </a:avLst>
          </a:prstGeom>
          <a:solidFill>
            <a:srgbClr val="FBB9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93E4D891-879F-E53A-C492-95E462225E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037" t="-17415" r="1858" b="63741"/>
          <a:stretch/>
        </p:blipFill>
        <p:spPr>
          <a:xfrm>
            <a:off x="1300107" y="2088529"/>
            <a:ext cx="9616465" cy="2680942"/>
          </a:xfrm>
          <a:prstGeom prst="roundRect">
            <a:avLst>
              <a:gd name="adj" fmla="val 12718"/>
            </a:avLst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93CD4243-0DAF-C389-716C-5C66534B61C3}"/>
              </a:ext>
            </a:extLst>
          </p:cNvPr>
          <p:cNvSpPr/>
          <p:nvPr/>
        </p:nvSpPr>
        <p:spPr>
          <a:xfrm>
            <a:off x="1591396" y="2132856"/>
            <a:ext cx="9009209" cy="2266121"/>
          </a:xfrm>
          <a:prstGeom prst="rect">
            <a:avLst/>
          </a:prstGeom>
          <a:solidFill>
            <a:srgbClr val="C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2038">
              <a:defRPr/>
            </a:pPr>
            <a:r>
              <a:rPr lang="pt-BR" sz="3600" b="1" spc="300" dirty="0">
                <a:solidFill>
                  <a:srgbClr val="FF3954"/>
                </a:solidFill>
                <a:latin typeface="Raleway" pitchFamily="2" charset="0"/>
                <a:ea typeface="Yu Gothic UI Semilight" pitchFamily="34" charset="-128"/>
                <a:cs typeface="Malgun Gothic Semilight" pitchFamily="34" charset="-128"/>
              </a:rPr>
              <a:t>INDÚSTRIA TÊXTIL E </a:t>
            </a:r>
          </a:p>
          <a:p>
            <a:pPr algn="ctr" defTabSz="762038">
              <a:defRPr/>
            </a:pPr>
            <a:r>
              <a:rPr lang="pt-BR" sz="3600" b="1" spc="300" dirty="0">
                <a:solidFill>
                  <a:srgbClr val="FF3954"/>
                </a:solidFill>
                <a:latin typeface="Raleway" pitchFamily="2" charset="0"/>
                <a:ea typeface="Yu Gothic UI Semilight" pitchFamily="34" charset="-128"/>
                <a:cs typeface="Malgun Gothic Semilight" pitchFamily="34" charset="-128"/>
              </a:rPr>
              <a:t>CONFECÇÃO NA BAHIA</a:t>
            </a:r>
          </a:p>
          <a:p>
            <a:pPr algn="ctr" defTabSz="762038">
              <a:defRPr/>
            </a:pPr>
            <a:r>
              <a:rPr lang="pt-BR" altLang="pt-BR" sz="2300" spc="300" dirty="0">
                <a:solidFill>
                  <a:schemeClr val="bg1"/>
                </a:solidFill>
                <a:latin typeface="Raleway" pitchFamily="2" charset="0"/>
                <a:ea typeface="Yu Gothic UI Semilight" pitchFamily="34" charset="-128"/>
                <a:cs typeface="Malgun Gothic Semilight" pitchFamily="34" charset="-128"/>
              </a:rPr>
              <a:t>Dimensões, evolução e relevância nacional</a:t>
            </a:r>
            <a:endParaRPr kumimoji="0" lang="pt-BR" altLang="pt-BR" sz="23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itchFamily="2" charset="0"/>
              <a:ea typeface="Yu Gothic UI Semilight" pitchFamily="34" charset="-128"/>
              <a:cs typeface="Malgun Gothic Semilight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4319327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7E62B1E-8A2B-59C4-05F9-204B7DFDC7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425" y="14748"/>
            <a:ext cx="9566575" cy="6843252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7A07F312-4E7C-7A0D-FF07-5314448007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99"/>
          <a:stretch/>
        </p:blipFill>
        <p:spPr>
          <a:xfrm>
            <a:off x="-44892" y="-21895"/>
            <a:ext cx="8110671" cy="6957385"/>
          </a:xfrm>
          <a:prstGeom prst="rect">
            <a:avLst/>
          </a:prstGeom>
        </p:spPr>
      </p:pic>
      <p:sp>
        <p:nvSpPr>
          <p:cNvPr id="13" name="Espaço Reservado para Texto 15">
            <a:extLst>
              <a:ext uri="{FF2B5EF4-FFF2-40B4-BE49-F238E27FC236}">
                <a16:creationId xmlns:a16="http://schemas.microsoft.com/office/drawing/2014/main" id="{FC21D58A-4857-72BD-5E60-94BD0961B495}"/>
              </a:ext>
            </a:extLst>
          </p:cNvPr>
          <p:cNvSpPr txBox="1">
            <a:spLocks/>
          </p:cNvSpPr>
          <p:nvPr/>
        </p:nvSpPr>
        <p:spPr>
          <a:xfrm>
            <a:off x="127321" y="280793"/>
            <a:ext cx="8208909" cy="419602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 w="0"/>
                <a:solidFill>
                  <a:srgbClr val="001647"/>
                </a:solidFill>
                <a:effectLst/>
                <a:uLnTx/>
                <a:uFillTx/>
                <a:latin typeface="Raleway Medium" pitchFamily="2" charset="0"/>
                <a:ea typeface="Roboto" panose="02000000000000000000" pitchFamily="2" charset="0"/>
                <a:cs typeface="+mn-cs"/>
              </a:rPr>
              <a:t>Tamanho da indústria têxtil e confeccionista baiana </a:t>
            </a:r>
            <a:r>
              <a:rPr kumimoji="0" lang="pt-BR" sz="2000" b="0" i="0" u="none" strike="noStrike" kern="1200" cap="none" spc="0" normalizeH="0" baseline="0" noProof="0" dirty="0">
                <a:ln w="0"/>
                <a:solidFill>
                  <a:srgbClr val="FF3954"/>
                </a:solidFill>
                <a:effectLst/>
                <a:uLnTx/>
                <a:uFillTx/>
                <a:latin typeface="Raleway Medium" pitchFamily="2" charset="0"/>
                <a:ea typeface="Roboto" panose="02000000000000000000" pitchFamily="2" charset="0"/>
                <a:cs typeface="+mn-cs"/>
              </a:rPr>
              <a:t>| </a:t>
            </a:r>
            <a:r>
              <a:rPr kumimoji="0" lang="pt-BR" sz="1600" b="0" i="0" u="none" strike="noStrike" kern="1200" cap="none" spc="0" normalizeH="0" baseline="0" noProof="0" dirty="0">
                <a:ln w="0"/>
                <a:solidFill>
                  <a:srgbClr val="FF3954"/>
                </a:solidFill>
                <a:effectLst/>
                <a:uLnTx/>
                <a:uFillTx/>
                <a:latin typeface="Raleway Medium" pitchFamily="2" charset="0"/>
                <a:ea typeface="Roboto" panose="02000000000000000000" pitchFamily="2" charset="0"/>
                <a:cs typeface="+mn-cs"/>
              </a:rPr>
              <a:t>2023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5BC11C8E-8F46-5048-B69C-7804CD9CE576}"/>
              </a:ext>
            </a:extLst>
          </p:cNvPr>
          <p:cNvSpPr txBox="1"/>
          <p:nvPr/>
        </p:nvSpPr>
        <p:spPr>
          <a:xfrm>
            <a:off x="0" y="6306478"/>
            <a:ext cx="26642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>
                <a:ln>
                  <a:noFill/>
                </a:ln>
                <a:solidFill>
                  <a:srgbClr val="001647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Fonte: IEMI/IBGE</a:t>
            </a:r>
          </a:p>
        </p:txBody>
      </p:sp>
      <p:sp>
        <p:nvSpPr>
          <p:cNvPr id="16" name="Retângulo: Cantos Diagonais Arredondados 15">
            <a:extLst>
              <a:ext uri="{FF2B5EF4-FFF2-40B4-BE49-F238E27FC236}">
                <a16:creationId xmlns:a16="http://schemas.microsoft.com/office/drawing/2014/main" id="{1A25625C-4EFD-D8DE-E36C-7795DC7FE0A9}"/>
              </a:ext>
            </a:extLst>
          </p:cNvPr>
          <p:cNvSpPr/>
          <p:nvPr/>
        </p:nvSpPr>
        <p:spPr>
          <a:xfrm>
            <a:off x="650962" y="1302399"/>
            <a:ext cx="5273588" cy="1592482"/>
          </a:xfrm>
          <a:prstGeom prst="round2DiagRect">
            <a:avLst/>
          </a:prstGeom>
          <a:solidFill>
            <a:srgbClr val="ED7D3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      Produção Local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/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R$ </a:t>
            </a:r>
            <a:r>
              <a:rPr lang="pt-BR" sz="4000" dirty="0">
                <a:ln/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9,5</a:t>
            </a:r>
            <a:r>
              <a:rPr kumimoji="0" lang="pt-BR" sz="4000" b="0" i="0" u="none" strike="noStrike" kern="1200" cap="none" spc="0" normalizeH="0" baseline="0" noProof="0" dirty="0">
                <a:ln/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kumimoji="0" lang="pt-BR" sz="4000" b="0" i="0" u="none" strike="noStrike" kern="1200" cap="none" spc="0" normalizeH="0" baseline="0" noProof="0" dirty="0" err="1">
                <a:ln/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bilh</a:t>
            </a:r>
            <a:r>
              <a:rPr lang="pt-BR" sz="4000" dirty="0" err="1">
                <a:ln/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ões</a:t>
            </a:r>
            <a:endParaRPr kumimoji="0" lang="pt-BR" sz="4000" b="0" i="0" u="none" strike="noStrike" kern="1200" cap="none" spc="0" normalizeH="0" baseline="0" noProof="0" dirty="0">
              <a:ln/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/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                                                             </a:t>
            </a:r>
            <a:r>
              <a:rPr kumimoji="0" lang="pt-BR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Em 2023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31C649F0-6DE3-C985-CFCD-B90368133E8E}"/>
              </a:ext>
            </a:extLst>
          </p:cNvPr>
          <p:cNvSpPr/>
          <p:nvPr/>
        </p:nvSpPr>
        <p:spPr>
          <a:xfrm>
            <a:off x="534402" y="1196751"/>
            <a:ext cx="5633606" cy="5017892"/>
          </a:xfrm>
          <a:prstGeom prst="rect">
            <a:avLst/>
          </a:prstGeom>
          <a:noFill/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0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Yu Gothic UI Light"/>
              <a:ea typeface="+mn-ea"/>
              <a:cs typeface="+mn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3399C7C-6943-728E-1BB4-E0E216E4210B}"/>
              </a:ext>
            </a:extLst>
          </p:cNvPr>
          <p:cNvSpPr txBox="1"/>
          <p:nvPr/>
        </p:nvSpPr>
        <p:spPr>
          <a:xfrm>
            <a:off x="0" y="6497479"/>
            <a:ext cx="56525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1647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Notas: </a:t>
            </a:r>
            <a:r>
              <a:rPr lang="pt-BR" sz="1000" dirty="0">
                <a:solidFill>
                  <a:srgbClr val="00164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Percentuais calculados em relação ao ano anterior (2022)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ACF4C422-5BB9-1B92-12D5-0628C91C303D}"/>
              </a:ext>
            </a:extLst>
          </p:cNvPr>
          <p:cNvGrpSpPr/>
          <p:nvPr/>
        </p:nvGrpSpPr>
        <p:grpSpPr>
          <a:xfrm>
            <a:off x="719772" y="3058568"/>
            <a:ext cx="6026882" cy="2946886"/>
            <a:chOff x="719772" y="3058568"/>
            <a:chExt cx="6026882" cy="2946886"/>
          </a:xfrm>
        </p:grpSpPr>
        <p:grpSp>
          <p:nvGrpSpPr>
            <p:cNvPr id="33" name="Agrupar 7">
              <a:extLst>
                <a:ext uri="{FF2B5EF4-FFF2-40B4-BE49-F238E27FC236}">
                  <a16:creationId xmlns:a16="http://schemas.microsoft.com/office/drawing/2014/main" id="{AF9B9549-92FD-18F1-B697-D4B434252D7E}"/>
                </a:ext>
              </a:extLst>
            </p:cNvPr>
            <p:cNvGrpSpPr/>
            <p:nvPr/>
          </p:nvGrpSpPr>
          <p:grpSpPr>
            <a:xfrm>
              <a:off x="1656845" y="3058568"/>
              <a:ext cx="4696534" cy="1277458"/>
              <a:chOff x="5443709" y="2965138"/>
              <a:chExt cx="3729599" cy="958094"/>
            </a:xfrm>
          </p:grpSpPr>
          <p:sp>
            <p:nvSpPr>
              <p:cNvPr id="35" name="Espaço Reservado para Texto 23">
                <a:extLst>
                  <a:ext uri="{FF2B5EF4-FFF2-40B4-BE49-F238E27FC236}">
                    <a16:creationId xmlns:a16="http://schemas.microsoft.com/office/drawing/2014/main" id="{9E6D4B63-52B5-00D8-801F-28DEA97506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43709" y="2965138"/>
                <a:ext cx="3211739" cy="500066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121920" tIns="60960" rIns="121920" bIns="60960" rtlCol="0" anchor="ctr">
                <a:noAutofit/>
              </a:bodyPr>
              <a:lstStyle>
                <a:defPPr>
                  <a:defRPr lang="pt-BR"/>
                </a:defPPr>
                <a:lvl1pPr marL="0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189" marR="0" lvl="0" indent="-457189" algn="l" defTabSz="1219170" rtl="0" eaLnBrk="1" fontAlgn="auto" latinLnBrk="0" hangingPunct="1">
                  <a:lnSpc>
                    <a:spcPct val="114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lang="pt-BR" sz="1600" b="1" dirty="0">
                    <a:solidFill>
                      <a:srgbClr val="002060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428</a:t>
                </a:r>
                <a:r>
                  <a:rPr kumimoji="0" lang="pt-B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</a:rPr>
                  <a:t> unidades produtivas (</a:t>
                </a:r>
                <a:r>
                  <a:rPr lang="pt-BR" sz="1400" dirty="0">
                    <a:solidFill>
                      <a:srgbClr val="002060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9</a:t>
                </a:r>
                <a:r>
                  <a:rPr kumimoji="0" lang="pt-B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</a:rPr>
                  <a:t>,2%)</a:t>
                </a:r>
              </a:p>
            </p:txBody>
          </p:sp>
          <p:sp>
            <p:nvSpPr>
              <p:cNvPr id="36" name="Espaço Reservado para Texto 23">
                <a:extLst>
                  <a:ext uri="{FF2B5EF4-FFF2-40B4-BE49-F238E27FC236}">
                    <a16:creationId xmlns:a16="http://schemas.microsoft.com/office/drawing/2014/main" id="{5F0CB4A2-0373-AE1C-CE73-B51DF7C050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43709" y="3439018"/>
                <a:ext cx="3729599" cy="484214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121920" tIns="60960" rIns="121920" bIns="60960" rtlCol="0" anchor="ctr">
                <a:noAutofit/>
              </a:bodyPr>
              <a:lstStyle>
                <a:defPPr>
                  <a:defRPr lang="pt-BR"/>
                </a:defPPr>
                <a:lvl1pPr marL="0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189" marR="0" lvl="0" indent="-457189" algn="l" defTabSz="1219170" rtl="0" eaLnBrk="1" fontAlgn="auto" latinLnBrk="0" hangingPunct="1">
                  <a:lnSpc>
                    <a:spcPct val="114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lang="pt-BR" sz="1600" b="1" dirty="0">
                    <a:solidFill>
                      <a:srgbClr val="002060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35,6 </a:t>
                </a:r>
                <a:r>
                  <a:rPr kumimoji="0" lang="pt-B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</a:rPr>
                  <a:t>mil de pessoas ocupadas (</a:t>
                </a:r>
                <a:r>
                  <a:rPr lang="pt-BR" sz="1400" dirty="0">
                    <a:solidFill>
                      <a:srgbClr val="002060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1</a:t>
                </a:r>
                <a:r>
                  <a:rPr kumimoji="0" lang="pt-B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</a:rPr>
                  <a:t>,8%)</a:t>
                </a:r>
              </a:p>
              <a:p>
                <a:pPr marL="457189" marR="0" lvl="0" indent="-457189" algn="l" defTabSz="1219170" rtl="0" eaLnBrk="1" fontAlgn="auto" latinLnBrk="0" hangingPunct="1">
                  <a:lnSpc>
                    <a:spcPct val="114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pt-B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</a:rPr>
                  <a:t>2,7%</a:t>
                </a:r>
                <a:r>
                  <a:rPr kumimoji="0" lang="pt-B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</a:rPr>
                  <a:t> dos empregos totais do setor T&amp;C do Brasil</a:t>
                </a:r>
              </a:p>
              <a:p>
                <a:pPr marL="457189" marR="0" lvl="0" indent="-457189" algn="l" defTabSz="1219170" rtl="0" eaLnBrk="1" fontAlgn="auto" latinLnBrk="0" hangingPunct="1">
                  <a:lnSpc>
                    <a:spcPct val="114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</p:grpSp>
        <p:grpSp>
          <p:nvGrpSpPr>
            <p:cNvPr id="38" name="Agrupar 11">
              <a:extLst>
                <a:ext uri="{FF2B5EF4-FFF2-40B4-BE49-F238E27FC236}">
                  <a16:creationId xmlns:a16="http://schemas.microsoft.com/office/drawing/2014/main" id="{00DCDECF-C46E-DE88-1735-068DE1C252C6}"/>
                </a:ext>
              </a:extLst>
            </p:cNvPr>
            <p:cNvGrpSpPr/>
            <p:nvPr/>
          </p:nvGrpSpPr>
          <p:grpSpPr>
            <a:xfrm>
              <a:off x="1653254" y="4834670"/>
              <a:ext cx="5093400" cy="1170784"/>
              <a:chOff x="5569479" y="4178866"/>
              <a:chExt cx="3672161" cy="878089"/>
            </a:xfrm>
          </p:grpSpPr>
          <p:sp>
            <p:nvSpPr>
              <p:cNvPr id="40" name="Espaço Reservado para Texto 23">
                <a:extLst>
                  <a:ext uri="{FF2B5EF4-FFF2-40B4-BE49-F238E27FC236}">
                    <a16:creationId xmlns:a16="http://schemas.microsoft.com/office/drawing/2014/main" id="{A7A9A0B4-F6A0-EDE2-CE3F-F098002FDF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69479" y="4178866"/>
                <a:ext cx="3672161" cy="878089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121920" tIns="60960" rIns="121920" bIns="60960" rtlCol="0" anchor="ctr">
                <a:noAutofit/>
              </a:bodyPr>
              <a:lstStyle>
                <a:defPPr>
                  <a:defRPr lang="pt-BR"/>
                </a:defPPr>
                <a:lvl1pPr marL="0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189" indent="-457189">
                  <a:lnSpc>
                    <a:spcPct val="114000"/>
                  </a:lnSpc>
                  <a:spcBef>
                    <a:spcPct val="20000"/>
                  </a:spcBef>
                  <a:defRPr/>
                </a:pPr>
                <a:r>
                  <a:rPr lang="pt-BR" sz="1600" b="1" dirty="0">
                    <a:solidFill>
                      <a:srgbClr val="002060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150,8 </a:t>
                </a:r>
                <a:r>
                  <a:rPr lang="pt-BR" sz="1400" dirty="0">
                    <a:solidFill>
                      <a:srgbClr val="002060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mil toneladas de têxteis produzidas (-2,8%)</a:t>
                </a:r>
              </a:p>
              <a:p>
                <a:pPr marL="457189" marR="0" lvl="0" indent="-457189" algn="l" defTabSz="1219170" rtl="0" eaLnBrk="1" fontAlgn="auto" latinLnBrk="0" hangingPunct="1">
                  <a:lnSpc>
                    <a:spcPct val="114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pt-B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</a:rPr>
                  <a:t>268,3</a:t>
                </a:r>
                <a:r>
                  <a:rPr kumimoji="0" lang="pt-B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</a:rPr>
                  <a:t> mil peças </a:t>
                </a:r>
                <a:r>
                  <a:rPr lang="pt-BR" sz="1400" dirty="0">
                    <a:solidFill>
                      <a:srgbClr val="002060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confeccionadas</a:t>
                </a:r>
                <a:r>
                  <a:rPr kumimoji="0" lang="pt-B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</a:rPr>
                  <a:t> (-5,5%)</a:t>
                </a:r>
              </a:p>
              <a:p>
                <a:pPr marL="457189" marR="0" lvl="0" indent="-457189" algn="l" defTabSz="1219170" rtl="0" eaLnBrk="1" fontAlgn="auto" latinLnBrk="0" hangingPunct="1">
                  <a:lnSpc>
                    <a:spcPct val="114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lang="pt-BR" sz="1600" b="1" dirty="0">
                    <a:solidFill>
                      <a:srgbClr val="002060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264,1</a:t>
                </a:r>
                <a:r>
                  <a:rPr kumimoji="0" lang="pt-B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</a:rPr>
                  <a:t> milhões de reais em investimentos</a:t>
                </a:r>
              </a:p>
              <a:p>
                <a:pPr marL="457189" indent="-457189">
                  <a:lnSpc>
                    <a:spcPct val="114000"/>
                  </a:lnSpc>
                  <a:spcBef>
                    <a:spcPct val="20000"/>
                  </a:spcBef>
                  <a:defRPr/>
                </a:pPr>
                <a:r>
                  <a:rPr kumimoji="0" lang="pt-B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</a:rPr>
                  <a:t>4,6%</a:t>
                </a:r>
                <a:r>
                  <a:rPr kumimoji="0" lang="pt-B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</a:rPr>
                  <a:t> da produção total do setor T&amp;C do Brasil</a:t>
                </a:r>
              </a:p>
              <a:p>
                <a:pPr marL="457189" marR="0" lvl="0" indent="-457189" algn="l" defTabSz="1219170" rtl="0" eaLnBrk="1" fontAlgn="auto" latinLnBrk="0" hangingPunct="1">
                  <a:lnSpc>
                    <a:spcPct val="114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</a:endParaRPr>
              </a:p>
              <a:p>
                <a:pPr marL="457189" marR="0" lvl="0" indent="-457189" algn="l" defTabSz="1219170" rtl="0" eaLnBrk="1" fontAlgn="auto" latinLnBrk="0" hangingPunct="1">
                  <a:lnSpc>
                    <a:spcPct val="114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pt-B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</a:p>
            </p:txBody>
          </p:sp>
          <p:sp>
            <p:nvSpPr>
              <p:cNvPr id="41" name="Espaço Reservado para Texto 23">
                <a:extLst>
                  <a:ext uri="{FF2B5EF4-FFF2-40B4-BE49-F238E27FC236}">
                    <a16:creationId xmlns:a16="http://schemas.microsoft.com/office/drawing/2014/main" id="{F182BA98-C146-372D-CDF0-877F5C209EF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69583" y="4329320"/>
                <a:ext cx="3600399" cy="500066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121920" tIns="60960" rIns="121920" bIns="60960" rtlCol="0" anchor="ctr">
                <a:noAutofit/>
              </a:bodyPr>
              <a:lstStyle>
                <a:defPPr>
                  <a:defRPr lang="pt-BR"/>
                </a:defPPr>
                <a:lvl1pPr marL="0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189" marR="0" lvl="0" indent="-457189" algn="l" defTabSz="1219170" rtl="0" eaLnBrk="1" fontAlgn="auto" latinLnBrk="0" hangingPunct="1">
                  <a:lnSpc>
                    <a:spcPct val="114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pt-BR" sz="16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highlight>
                    <a:srgbClr val="FFFF00"/>
                  </a:highlight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endParaRPr>
              </a:p>
            </p:txBody>
          </p:sp>
        </p:grpSp>
        <p:pic>
          <p:nvPicPr>
            <p:cNvPr id="6" name="Gráfico 5" descr="Fábrica com preenchimento sólido">
              <a:extLst>
                <a:ext uri="{FF2B5EF4-FFF2-40B4-BE49-F238E27FC236}">
                  <a16:creationId xmlns:a16="http://schemas.microsoft.com/office/drawing/2014/main" id="{6B0E57A0-EEF0-06EA-87AF-85F494345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19772" y="3203370"/>
              <a:ext cx="914400" cy="914400"/>
            </a:xfrm>
            <a:prstGeom prst="rect">
              <a:avLst/>
            </a:prstGeom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49D21CC0-EA29-AAE3-D955-5FC3213F4F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55274" y="4711283"/>
              <a:ext cx="845812" cy="845812"/>
            </a:xfrm>
            <a:prstGeom prst="rect">
              <a:avLst/>
            </a:prstGeom>
            <a:solidFill>
              <a:srgbClr val="FF5050"/>
            </a:solidFill>
          </p:spPr>
        </p:pic>
      </p:grpSp>
      <p:sp>
        <p:nvSpPr>
          <p:cNvPr id="8" name="Elipse 7">
            <a:extLst>
              <a:ext uri="{FF2B5EF4-FFF2-40B4-BE49-F238E27FC236}">
                <a16:creationId xmlns:a16="http://schemas.microsoft.com/office/drawing/2014/main" id="{2310C431-99C0-0914-E0DC-40FFDBA3E97F}"/>
              </a:ext>
            </a:extLst>
          </p:cNvPr>
          <p:cNvSpPr>
            <a:spLocks noChangeAspect="1"/>
          </p:cNvSpPr>
          <p:nvPr/>
        </p:nvSpPr>
        <p:spPr>
          <a:xfrm>
            <a:off x="5432880" y="957737"/>
            <a:ext cx="1345472" cy="1345803"/>
          </a:xfrm>
          <a:prstGeom prst="ellipse">
            <a:avLst/>
          </a:prstGeom>
          <a:solidFill>
            <a:srgbClr val="FF5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4,6%</a:t>
            </a:r>
          </a:p>
          <a:p>
            <a:pPr algn="ctr"/>
            <a:r>
              <a:rPr lang="pt-BR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 receita líquida da indústria de transformação </a:t>
            </a:r>
          </a:p>
          <a:p>
            <a:pPr algn="ctr"/>
            <a:r>
              <a:rPr lang="pt-BR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 Bahia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440E0FF8-650E-B23F-123A-76D45D821D25}"/>
              </a:ext>
            </a:extLst>
          </p:cNvPr>
          <p:cNvSpPr/>
          <p:nvPr/>
        </p:nvSpPr>
        <p:spPr>
          <a:xfrm>
            <a:off x="1601086" y="3829444"/>
            <a:ext cx="4258382" cy="392234"/>
          </a:xfrm>
          <a:prstGeom prst="round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EFA90B2E-D39E-D873-0229-F3CB38C56F0C}"/>
              </a:ext>
            </a:extLst>
          </p:cNvPr>
          <p:cNvSpPr/>
          <p:nvPr/>
        </p:nvSpPr>
        <p:spPr>
          <a:xfrm>
            <a:off x="1601086" y="5460622"/>
            <a:ext cx="4258382" cy="392234"/>
          </a:xfrm>
          <a:prstGeom prst="round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4393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15">
            <a:extLst>
              <a:ext uri="{FF2B5EF4-FFF2-40B4-BE49-F238E27FC236}">
                <a16:creationId xmlns:a16="http://schemas.microsoft.com/office/drawing/2014/main" id="{B91588FF-25CF-7DAA-24F3-69D6EFB1E27A}"/>
              </a:ext>
            </a:extLst>
          </p:cNvPr>
          <p:cNvSpPr txBox="1">
            <a:spLocks/>
          </p:cNvSpPr>
          <p:nvPr/>
        </p:nvSpPr>
        <p:spPr>
          <a:xfrm>
            <a:off x="265470" y="302988"/>
            <a:ext cx="11788588" cy="41684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 w="0"/>
                <a:solidFill>
                  <a:srgbClr val="001647"/>
                </a:solidFill>
                <a:effectLst/>
                <a:uLnTx/>
                <a:uFillTx/>
                <a:latin typeface="Raleway Medium" pitchFamily="2" charset="0"/>
                <a:ea typeface="Roboto" panose="02000000000000000000" pitchFamily="2" charset="0"/>
                <a:cs typeface="+mn-cs"/>
              </a:rPr>
              <a:t>Relevância</a:t>
            </a:r>
            <a:r>
              <a:rPr kumimoji="0" lang="pt-BR" sz="2000" b="0" i="0" u="none" strike="noStrike" kern="1200" cap="none" spc="0" normalizeH="0" noProof="0" dirty="0">
                <a:ln w="0"/>
                <a:solidFill>
                  <a:srgbClr val="001647"/>
                </a:solidFill>
                <a:effectLst/>
                <a:uLnTx/>
                <a:uFillTx/>
                <a:latin typeface="Raleway Medium" pitchFamily="2" charset="0"/>
                <a:ea typeface="Roboto" panose="02000000000000000000" pitchFamily="2" charset="0"/>
                <a:cs typeface="+mn-cs"/>
              </a:rPr>
              <a:t> do </a:t>
            </a:r>
            <a:r>
              <a:rPr kumimoji="0" lang="pt-BR" sz="2000" b="0" i="0" u="none" strike="noStrike" kern="1200" cap="none" spc="0" normalizeH="0" baseline="0" noProof="0" dirty="0">
                <a:ln w="0"/>
                <a:solidFill>
                  <a:srgbClr val="001647"/>
                </a:solidFill>
                <a:effectLst/>
                <a:uLnTx/>
                <a:uFillTx/>
                <a:latin typeface="Raleway Medium" pitchFamily="2" charset="0"/>
                <a:ea typeface="Roboto" panose="02000000000000000000" pitchFamily="2" charset="0"/>
                <a:cs typeface="+mn-cs"/>
              </a:rPr>
              <a:t> Setor Têxtil e Confeccionista </a:t>
            </a:r>
            <a:r>
              <a:rPr kumimoji="0" lang="pt-BR" sz="2000" b="0" i="0" u="none" strike="noStrike" kern="1200" cap="none" spc="0" normalizeH="0" baseline="0" noProof="0" dirty="0">
                <a:ln w="0"/>
                <a:solidFill>
                  <a:srgbClr val="FF3954"/>
                </a:solidFill>
                <a:effectLst/>
                <a:uLnTx/>
                <a:uFillTx/>
                <a:latin typeface="Raleway Medium" pitchFamily="2" charset="0"/>
                <a:ea typeface="Roboto" panose="02000000000000000000" pitchFamily="2" charset="0"/>
                <a:cs typeface="+mn-cs"/>
              </a:rPr>
              <a:t>| </a:t>
            </a:r>
            <a:r>
              <a:rPr kumimoji="0" lang="pt-BR" sz="1600" b="0" i="0" u="none" strike="noStrike" kern="1200" cap="none" spc="0" normalizeH="0" baseline="0" noProof="0" dirty="0">
                <a:ln w="0"/>
                <a:solidFill>
                  <a:srgbClr val="FF3954"/>
                </a:solidFill>
                <a:effectLst/>
                <a:uLnTx/>
                <a:uFillTx/>
                <a:latin typeface="Raleway Medium" pitchFamily="2" charset="0"/>
                <a:ea typeface="Roboto" panose="02000000000000000000" pitchFamily="2" charset="0"/>
                <a:cs typeface="+mn-cs"/>
              </a:rPr>
              <a:t>2023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66EDBA7-2834-E76F-6073-AE9C95852F90}"/>
              </a:ext>
            </a:extLst>
          </p:cNvPr>
          <p:cNvSpPr txBox="1"/>
          <p:nvPr/>
        </p:nvSpPr>
        <p:spPr>
          <a:xfrm>
            <a:off x="122972" y="6349192"/>
            <a:ext cx="6128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1924"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1647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Fontes: </a:t>
            </a:r>
            <a:r>
              <a:rPr lang="pt-BR" sz="1000" dirty="0">
                <a:solidFill>
                  <a:srgbClr val="00164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IEMI</a:t>
            </a:r>
          </a:p>
          <a:p>
            <a:pPr defTabSz="761924">
              <a:defRPr/>
            </a:pPr>
            <a:r>
              <a:rPr lang="pt-BR" altLang="pt-BR" sz="1000" dirty="0">
                <a:solidFill>
                  <a:srgbClr val="00164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Nota (1): Inclui Fibras e Filamentos (Químicos e Artificiais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760194DD-A96A-74DD-6422-18E72C77E89B}"/>
              </a:ext>
            </a:extLst>
          </p:cNvPr>
          <p:cNvSpPr/>
          <p:nvPr/>
        </p:nvSpPr>
        <p:spPr>
          <a:xfrm>
            <a:off x="909823" y="4058242"/>
            <a:ext cx="2024867" cy="510989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407E64D-B53F-95A5-138C-61167DAB9CFD}"/>
              </a:ext>
            </a:extLst>
          </p:cNvPr>
          <p:cNvSpPr txBox="1"/>
          <p:nvPr/>
        </p:nvSpPr>
        <p:spPr>
          <a:xfrm>
            <a:off x="703702" y="1124099"/>
            <a:ext cx="4546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450215" algn="l"/>
              </a:tabLst>
            </a:pPr>
            <a:r>
              <a:rPr lang="pt-BR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Participação na Indústria de Transformação</a:t>
            </a:r>
            <a:r>
              <a:rPr lang="pt-BR" sz="1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(de cada estado)</a:t>
            </a:r>
            <a:endParaRPr lang="en-US" sz="16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F9FFEF99-745E-57CD-10C2-C4F7571D9F0F}"/>
              </a:ext>
            </a:extLst>
          </p:cNvPr>
          <p:cNvCxnSpPr>
            <a:cxnSpLocks/>
          </p:cNvCxnSpPr>
          <p:nvPr/>
        </p:nvCxnSpPr>
        <p:spPr>
          <a:xfrm>
            <a:off x="5941020" y="1437868"/>
            <a:ext cx="0" cy="4752000"/>
          </a:xfrm>
          <a:prstGeom prst="line">
            <a:avLst/>
          </a:prstGeom>
          <a:ln>
            <a:solidFill>
              <a:srgbClr val="FF395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B586C4E1-D528-F7C5-47BB-A05E0AE90ED8}"/>
              </a:ext>
            </a:extLst>
          </p:cNvPr>
          <p:cNvSpPr/>
          <p:nvPr/>
        </p:nvSpPr>
        <p:spPr>
          <a:xfrm>
            <a:off x="7374847" y="4938874"/>
            <a:ext cx="1800927" cy="510989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08F81647-8E66-799E-6134-FC81F0EEECE5}"/>
              </a:ext>
            </a:extLst>
          </p:cNvPr>
          <p:cNvGrpSpPr/>
          <p:nvPr/>
        </p:nvGrpSpPr>
        <p:grpSpPr>
          <a:xfrm>
            <a:off x="6631857" y="1145480"/>
            <a:ext cx="5033417" cy="5044387"/>
            <a:chOff x="6631857" y="1145480"/>
            <a:chExt cx="5033417" cy="5044387"/>
          </a:xfrm>
        </p:grpSpPr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D1D29984-8D54-B598-747E-E03B5523E914}"/>
                </a:ext>
              </a:extLst>
            </p:cNvPr>
            <p:cNvSpPr txBox="1"/>
            <p:nvPr/>
          </p:nvSpPr>
          <p:spPr>
            <a:xfrm>
              <a:off x="6631857" y="1145480"/>
              <a:ext cx="43114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tabLst>
                  <a:tab pos="450215" algn="l"/>
                </a:tabLst>
              </a:pPr>
              <a:r>
                <a:rPr lang="pt-BR" sz="16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Participação sobre o Setor T&amp;C do Brasil</a:t>
              </a:r>
            </a:p>
            <a:p>
              <a:pPr algn="ctr">
                <a:tabLst>
                  <a:tab pos="450215" algn="l"/>
                </a:tabLst>
              </a:pPr>
              <a:r>
                <a:rPr lang="pt-BR" sz="1600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(de cada estado) </a:t>
              </a:r>
              <a:endParaRPr lang="en-US" sz="1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82B48EEF-DEA3-93AF-A267-84258031F3C3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41618303"/>
                </p:ext>
              </p:extLst>
            </p:nvPr>
          </p:nvGraphicFramePr>
          <p:xfrm>
            <a:off x="6867589" y="1868196"/>
            <a:ext cx="4797685" cy="432167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97D3B1EF-A21F-DD2E-F109-1C51A9FA54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8819511"/>
              </p:ext>
            </p:extLst>
          </p:nvPr>
        </p:nvGraphicFramePr>
        <p:xfrm>
          <a:off x="526726" y="1927683"/>
          <a:ext cx="4708954" cy="4262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017937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8098A26-20BF-B20A-E4A4-26C185542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1250422A-9162-2AC4-8C41-D62AFDEC73FD}"/>
              </a:ext>
            </a:extLst>
          </p:cNvPr>
          <p:cNvSpPr/>
          <p:nvPr/>
        </p:nvSpPr>
        <p:spPr>
          <a:xfrm>
            <a:off x="1297019" y="2088529"/>
            <a:ext cx="9597962" cy="2680942"/>
          </a:xfrm>
          <a:prstGeom prst="roundRect">
            <a:avLst>
              <a:gd name="adj" fmla="val 12877"/>
            </a:avLst>
          </a:prstGeom>
          <a:solidFill>
            <a:srgbClr val="FBB9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93E4D891-879F-E53A-C492-95E462225E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037" t="-17415" r="1858" b="63741"/>
          <a:stretch/>
        </p:blipFill>
        <p:spPr>
          <a:xfrm>
            <a:off x="1300107" y="2088529"/>
            <a:ext cx="9616465" cy="2680942"/>
          </a:xfrm>
          <a:prstGeom prst="roundRect">
            <a:avLst>
              <a:gd name="adj" fmla="val 12718"/>
            </a:avLst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93CD4243-0DAF-C389-716C-5C66534B61C3}"/>
              </a:ext>
            </a:extLst>
          </p:cNvPr>
          <p:cNvSpPr/>
          <p:nvPr/>
        </p:nvSpPr>
        <p:spPr>
          <a:xfrm>
            <a:off x="1591396" y="2132856"/>
            <a:ext cx="9009209" cy="2266121"/>
          </a:xfrm>
          <a:prstGeom prst="rect">
            <a:avLst/>
          </a:prstGeom>
          <a:solidFill>
            <a:srgbClr val="C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2038">
              <a:defRPr/>
            </a:pPr>
            <a:r>
              <a:rPr lang="pt-BR" sz="3600" b="1" spc="300" dirty="0">
                <a:solidFill>
                  <a:srgbClr val="FF3954"/>
                </a:solidFill>
                <a:latin typeface="Raleway" pitchFamily="2" charset="0"/>
                <a:ea typeface="Yu Gothic UI Semilight" pitchFamily="34" charset="-128"/>
                <a:cs typeface="Malgun Gothic Semilight" pitchFamily="34" charset="-128"/>
              </a:rPr>
              <a:t>POTENCIAL DA BAHIA NO SETOR</a:t>
            </a:r>
          </a:p>
          <a:p>
            <a:pPr algn="ctr" defTabSz="762038">
              <a:defRPr/>
            </a:pPr>
            <a:r>
              <a:rPr lang="pt-BR" altLang="pt-BR" sz="2300" spc="300" dirty="0">
                <a:solidFill>
                  <a:schemeClr val="bg1"/>
                </a:solidFill>
                <a:latin typeface="Raleway" pitchFamily="2" charset="0"/>
                <a:ea typeface="Yu Gothic UI Semilight" pitchFamily="34" charset="-128"/>
                <a:cs typeface="Malgun Gothic Semilight" pitchFamily="34" charset="-128"/>
              </a:rPr>
              <a:t>de têxteis e confeccionados</a:t>
            </a:r>
            <a:endParaRPr kumimoji="0" lang="pt-BR" altLang="pt-BR" sz="23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itchFamily="2" charset="0"/>
              <a:ea typeface="Yu Gothic UI Semilight" pitchFamily="34" charset="-128"/>
              <a:cs typeface="Malgun Gothic Semilight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2641119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15">
            <a:extLst>
              <a:ext uri="{FF2B5EF4-FFF2-40B4-BE49-F238E27FC236}">
                <a16:creationId xmlns:a16="http://schemas.microsoft.com/office/drawing/2014/main" id="{B91588FF-25CF-7DAA-24F3-69D6EFB1E27A}"/>
              </a:ext>
            </a:extLst>
          </p:cNvPr>
          <p:cNvSpPr txBox="1">
            <a:spLocks/>
          </p:cNvSpPr>
          <p:nvPr/>
        </p:nvSpPr>
        <p:spPr>
          <a:xfrm>
            <a:off x="326272" y="317234"/>
            <a:ext cx="11418566" cy="41684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dirty="0">
                <a:ln w="0"/>
                <a:solidFill>
                  <a:srgbClr val="001647"/>
                </a:solidFill>
                <a:latin typeface="Raleway Medium" pitchFamily="2" charset="0"/>
                <a:ea typeface="Roboto" panose="02000000000000000000" pitchFamily="2" charset="0"/>
              </a:rPr>
              <a:t>O que a Bahia </a:t>
            </a:r>
            <a:r>
              <a:rPr lang="pt-BR" sz="2000" b="1" dirty="0">
                <a:ln w="0"/>
                <a:solidFill>
                  <a:srgbClr val="001647"/>
                </a:solidFill>
                <a:latin typeface="Raleway Medium" pitchFamily="2" charset="0"/>
                <a:ea typeface="Roboto" panose="02000000000000000000" pitchFamily="2" charset="0"/>
              </a:rPr>
              <a:t>já oferece </a:t>
            </a:r>
            <a:r>
              <a:rPr lang="pt-BR" sz="2000" dirty="0">
                <a:ln w="0"/>
                <a:solidFill>
                  <a:srgbClr val="001647"/>
                </a:solidFill>
                <a:latin typeface="Raleway Medium" pitchFamily="2" charset="0"/>
                <a:ea typeface="Roboto" panose="02000000000000000000" pitchFamily="2" charset="0"/>
              </a:rPr>
              <a:t>para o desenvolvimento do Setor no Estado </a:t>
            </a:r>
            <a:r>
              <a:rPr kumimoji="0" lang="pt-BR" sz="2000" b="0" i="0" u="none" strike="noStrike" kern="1200" cap="none" spc="0" normalizeH="0" baseline="0" noProof="0" dirty="0">
                <a:ln w="0"/>
                <a:solidFill>
                  <a:srgbClr val="FF3954"/>
                </a:solidFill>
                <a:effectLst/>
                <a:uLnTx/>
                <a:uFillTx/>
                <a:latin typeface="Raleway Medium" pitchFamily="2" charset="0"/>
                <a:ea typeface="Roboto" panose="02000000000000000000" pitchFamily="2" charset="0"/>
                <a:cs typeface="+mn-cs"/>
              </a:rPr>
              <a:t>| </a:t>
            </a:r>
            <a:r>
              <a:rPr kumimoji="0" lang="pt-BR" sz="1600" b="0" i="0" u="none" strike="noStrike" kern="1200" cap="none" spc="0" normalizeH="0" baseline="0" noProof="0" dirty="0">
                <a:ln w="0"/>
                <a:solidFill>
                  <a:srgbClr val="FF3954"/>
                </a:solidFill>
                <a:effectLst/>
                <a:uLnTx/>
                <a:uFillTx/>
                <a:latin typeface="Raleway Medium" pitchFamily="2" charset="0"/>
                <a:ea typeface="Roboto" panose="02000000000000000000" pitchFamily="2" charset="0"/>
                <a:cs typeface="+mn-cs"/>
              </a:rPr>
              <a:t>2024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580E44F2-680A-D717-FF6B-D559BD942463}"/>
              </a:ext>
            </a:extLst>
          </p:cNvPr>
          <p:cNvCxnSpPr>
            <a:cxnSpLocks/>
          </p:cNvCxnSpPr>
          <p:nvPr/>
        </p:nvCxnSpPr>
        <p:spPr>
          <a:xfrm>
            <a:off x="6316393" y="1022273"/>
            <a:ext cx="0" cy="5260395"/>
          </a:xfrm>
          <a:prstGeom prst="line">
            <a:avLst/>
          </a:prstGeom>
          <a:ln>
            <a:solidFill>
              <a:srgbClr val="FF395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377A6A70-00E9-27F5-75DA-13D7F1EE53CB}"/>
              </a:ext>
            </a:extLst>
          </p:cNvPr>
          <p:cNvSpPr/>
          <p:nvPr/>
        </p:nvSpPr>
        <p:spPr>
          <a:xfrm>
            <a:off x="447163" y="1022272"/>
            <a:ext cx="5648838" cy="5304639"/>
          </a:xfrm>
          <a:prstGeom prst="roundRect">
            <a:avLst>
              <a:gd name="adj" fmla="val 370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just">
              <a:lnSpc>
                <a:spcPct val="150000"/>
              </a:lnSpc>
              <a:spcAft>
                <a:spcPts val="900"/>
              </a:spcAft>
              <a:tabLst>
                <a:tab pos="450215" algn="l"/>
              </a:tabLst>
            </a:pPr>
            <a:endParaRPr lang="pt-BR" sz="13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C2DDE1AD-A97D-9B10-7B20-C2B45CC376E4}"/>
              </a:ext>
            </a:extLst>
          </p:cNvPr>
          <p:cNvSpPr/>
          <p:nvPr/>
        </p:nvSpPr>
        <p:spPr>
          <a:xfrm>
            <a:off x="6536787" y="1048428"/>
            <a:ext cx="5126162" cy="5278483"/>
          </a:xfrm>
          <a:prstGeom prst="roundRect">
            <a:avLst>
              <a:gd name="adj" fmla="val 370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just">
              <a:lnSpc>
                <a:spcPct val="150000"/>
              </a:lnSpc>
              <a:spcAft>
                <a:spcPts val="900"/>
              </a:spcAft>
              <a:tabLst>
                <a:tab pos="450215" algn="l"/>
              </a:tabLst>
            </a:pPr>
            <a:endParaRPr lang="pt-BR" sz="13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84C13C1-24CD-6FA2-F420-30028A2D697E}"/>
              </a:ext>
            </a:extLst>
          </p:cNvPr>
          <p:cNvSpPr txBox="1"/>
          <p:nvPr/>
        </p:nvSpPr>
        <p:spPr>
          <a:xfrm>
            <a:off x="760210" y="1702054"/>
            <a:ext cx="5065402" cy="4563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lvl="0" indent="-177800" algn="just">
              <a:lnSpc>
                <a:spcPct val="140000"/>
              </a:lnSpc>
              <a:spcAft>
                <a:spcPts val="1200"/>
              </a:spcAft>
              <a:buClr>
                <a:srgbClr val="FF5050"/>
              </a:buClr>
              <a:buSzPct val="100000"/>
              <a:buFont typeface="Arial" panose="020B0604020202020204" pitchFamily="34" charset="0"/>
              <a:buChar char="&gt;"/>
            </a:pPr>
            <a:r>
              <a:rPr lang="pt-BR" sz="1600" b="1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pt-BR" sz="16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º. </a:t>
            </a:r>
            <a:r>
              <a:rPr lang="pt-BR" sz="1600" b="1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maior </a:t>
            </a:r>
            <a:r>
              <a:rPr lang="pt-BR" sz="15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produtor de Fibras de Algodão do País, com receita de R$ 5,8 bilhões anuais e disponibilidade de 615 mil toneladas de pluma para a produção têxtil</a:t>
            </a:r>
          </a:p>
          <a:p>
            <a:pPr marL="177800" lvl="0" indent="-177800" algn="just">
              <a:lnSpc>
                <a:spcPct val="140000"/>
              </a:lnSpc>
              <a:spcAft>
                <a:spcPts val="1200"/>
              </a:spcAft>
              <a:buClr>
                <a:srgbClr val="FF5050"/>
              </a:buClr>
              <a:buSzPct val="100000"/>
              <a:buFont typeface="Arial" panose="020B0604020202020204" pitchFamily="34" charset="0"/>
              <a:buChar char="&gt;"/>
            </a:pPr>
            <a:r>
              <a:rPr lang="pt-BR" sz="16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</a:t>
            </a:r>
            <a:r>
              <a:rPr lang="pt-BR" sz="1600" b="1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º. Maior</a:t>
            </a:r>
            <a:r>
              <a:rPr lang="pt-BR" sz="16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pt-BR" sz="15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PIB industrial do País (3,9% do total), maior do Nordeste</a:t>
            </a:r>
          </a:p>
          <a:p>
            <a:pPr marL="177800" lvl="0" indent="-177800" algn="just">
              <a:lnSpc>
                <a:spcPct val="140000"/>
              </a:lnSpc>
              <a:spcAft>
                <a:spcPts val="1200"/>
              </a:spcAft>
              <a:buClr>
                <a:srgbClr val="FF5050"/>
              </a:buClr>
              <a:buSzPct val="100000"/>
              <a:buFont typeface="Arial" panose="020B0604020202020204" pitchFamily="34" charset="0"/>
              <a:buChar char="&gt;"/>
            </a:pPr>
            <a:r>
              <a:rPr lang="pt-BR" sz="1600" b="1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Maior</a:t>
            </a:r>
            <a:r>
              <a:rPr lang="pt-BR" sz="1500" b="1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pt-BR" sz="15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mercado consumidor de bens e serviços do Nordeste</a:t>
            </a:r>
          </a:p>
          <a:p>
            <a:pPr marL="177800" lvl="0" indent="-177800" algn="just">
              <a:lnSpc>
                <a:spcPct val="140000"/>
              </a:lnSpc>
              <a:spcAft>
                <a:spcPts val="1200"/>
              </a:spcAft>
              <a:buClr>
                <a:srgbClr val="FF5050"/>
              </a:buClr>
              <a:buSzPct val="100000"/>
              <a:buFont typeface="Arial" panose="020B0604020202020204" pitchFamily="34" charset="0"/>
              <a:buChar char="&gt;"/>
            </a:pPr>
            <a:r>
              <a:rPr lang="pt-BR" sz="1600" b="1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7º. maior </a:t>
            </a:r>
            <a:r>
              <a:rPr lang="pt-BR" sz="15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mercado consumidor de moda e linha lar do País (R$ 13,7 bilhões por ano)</a:t>
            </a:r>
          </a:p>
          <a:p>
            <a:pPr marL="177800" lvl="0" indent="-177800" algn="just">
              <a:lnSpc>
                <a:spcPct val="140000"/>
              </a:lnSpc>
              <a:spcAft>
                <a:spcPts val="1200"/>
              </a:spcAft>
              <a:buClr>
                <a:srgbClr val="FF5050"/>
              </a:buClr>
              <a:buSzPct val="100000"/>
              <a:buFont typeface="Arial" panose="020B0604020202020204" pitchFamily="34" charset="0"/>
              <a:buChar char="&gt;"/>
            </a:pPr>
            <a:r>
              <a:rPr lang="pt-BR" sz="1600" b="1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3º. Maior </a:t>
            </a:r>
            <a:r>
              <a:rPr lang="pt-BR" sz="15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destino de turismo e o que mais cresce no </a:t>
            </a:r>
            <a:r>
              <a:rPr lang="pt-BR" sz="15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</a:t>
            </a:r>
            <a:r>
              <a:rPr lang="pt-BR" sz="15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aís</a:t>
            </a:r>
          </a:p>
          <a:p>
            <a:pPr marL="177800" lvl="0" indent="-177800" algn="just">
              <a:lnSpc>
                <a:spcPct val="140000"/>
              </a:lnSpc>
              <a:spcAft>
                <a:spcPts val="1200"/>
              </a:spcAft>
              <a:buClr>
                <a:srgbClr val="FF5050"/>
              </a:buClr>
              <a:buSzPct val="100000"/>
              <a:buFont typeface="Arial" panose="020B0604020202020204" pitchFamily="34" charset="0"/>
              <a:buChar char="&gt;"/>
            </a:pPr>
            <a:endParaRPr lang="pt-BR" sz="200" kern="100" dirty="0">
              <a:solidFill>
                <a:srgbClr val="00206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AFC92FA-0D69-50EA-1AC9-1315F2E4B800}"/>
              </a:ext>
            </a:extLst>
          </p:cNvPr>
          <p:cNvSpPr txBox="1"/>
          <p:nvPr/>
        </p:nvSpPr>
        <p:spPr>
          <a:xfrm>
            <a:off x="722784" y="1273332"/>
            <a:ext cx="4398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tabLst>
                <a:tab pos="450215" algn="l"/>
              </a:tabLst>
            </a:pPr>
            <a:r>
              <a:rPr lang="pt-BR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Produção e consumo local</a:t>
            </a:r>
            <a:r>
              <a:rPr lang="pt-BR" sz="1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EA471A4-F68F-C32A-B6CD-63B0D8CE21F6}"/>
              </a:ext>
            </a:extLst>
          </p:cNvPr>
          <p:cNvSpPr txBox="1"/>
          <p:nvPr/>
        </p:nvSpPr>
        <p:spPr>
          <a:xfrm>
            <a:off x="6790573" y="1041332"/>
            <a:ext cx="4526239" cy="3353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spcAft>
                <a:spcPts val="1000"/>
              </a:spcAft>
              <a:buClr>
                <a:srgbClr val="FF5050"/>
              </a:buClr>
              <a:buSzPct val="100000"/>
            </a:pPr>
            <a:endParaRPr lang="pt-BR" sz="300" kern="100" dirty="0">
              <a:solidFill>
                <a:srgbClr val="00206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>
              <a:lnSpc>
                <a:spcPct val="120000"/>
              </a:lnSpc>
              <a:spcAft>
                <a:spcPts val="1000"/>
              </a:spcAft>
              <a:buClr>
                <a:srgbClr val="FF5050"/>
              </a:buClr>
              <a:buSzPct val="100000"/>
            </a:pPr>
            <a:r>
              <a:rPr lang="pt-BR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Logística</a:t>
            </a:r>
            <a:r>
              <a:rPr lang="pt-BR" sz="1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  <a:endParaRPr lang="pt-BR" sz="1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lvl="0" indent="-285750" algn="just">
              <a:lnSpc>
                <a:spcPct val="120000"/>
              </a:lnSpc>
              <a:spcAft>
                <a:spcPts val="1000"/>
              </a:spcAft>
              <a:buClr>
                <a:srgbClr val="FF5050"/>
              </a:buClr>
              <a:buSzPct val="100000"/>
              <a:buFont typeface="Arial" panose="020B0604020202020204" pitchFamily="34" charset="0"/>
              <a:buChar char="&gt;"/>
            </a:pPr>
            <a:r>
              <a:rPr lang="pt-BR" sz="15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É o estado nordestino </a:t>
            </a:r>
            <a:r>
              <a:rPr lang="pt-BR" sz="1600" b="1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mais próximo </a:t>
            </a:r>
            <a:r>
              <a:rPr lang="pt-BR" sz="15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dos mercados do Sul e Sudeste</a:t>
            </a:r>
          </a:p>
          <a:p>
            <a:pPr marL="285750" lvl="0" indent="-285750" algn="just">
              <a:lnSpc>
                <a:spcPct val="120000"/>
              </a:lnSpc>
              <a:spcAft>
                <a:spcPts val="1000"/>
              </a:spcAft>
              <a:buClr>
                <a:srgbClr val="FF5050"/>
              </a:buClr>
              <a:buSzPct val="100000"/>
              <a:buFont typeface="Arial" panose="020B0604020202020204" pitchFamily="34" charset="0"/>
              <a:buChar char="&gt;"/>
            </a:pPr>
            <a:r>
              <a:rPr lang="pt-BR" sz="15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Principal</a:t>
            </a:r>
            <a:r>
              <a:rPr lang="pt-BR" sz="1500" b="1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pt-BR" sz="1600" b="1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rota de transporte </a:t>
            </a:r>
            <a:r>
              <a:rPr lang="pt-BR" sz="15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rodoviário entre o </a:t>
            </a:r>
            <a:r>
              <a:rPr lang="pt-BR" sz="15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Nordeste e o </a:t>
            </a:r>
            <a:r>
              <a:rPr lang="pt-BR" sz="15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Sul/Sudeste</a:t>
            </a:r>
          </a:p>
          <a:p>
            <a:pPr marL="285750" lvl="0" indent="-285750" algn="just">
              <a:lnSpc>
                <a:spcPct val="120000"/>
              </a:lnSpc>
              <a:spcAft>
                <a:spcPts val="1000"/>
              </a:spcAft>
              <a:buClr>
                <a:srgbClr val="FF5050"/>
              </a:buClr>
              <a:buSzPct val="100000"/>
              <a:buFont typeface="Arial" panose="020B0604020202020204" pitchFamily="34" charset="0"/>
              <a:buChar char="&gt;"/>
            </a:pPr>
            <a:r>
              <a:rPr lang="pt-BR" sz="15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Serviços de </a:t>
            </a:r>
            <a:r>
              <a:rPr lang="pt-BR" sz="1600" b="1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transporte e logística </a:t>
            </a:r>
            <a:r>
              <a:rPr lang="pt-BR" sz="15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 qualidade reconhecida pelas indústrias locais</a:t>
            </a:r>
          </a:p>
          <a:p>
            <a:pPr marL="285750" indent="-285750" algn="just">
              <a:lnSpc>
                <a:spcPct val="120000"/>
              </a:lnSpc>
              <a:spcAft>
                <a:spcPts val="1000"/>
              </a:spcAft>
              <a:buClr>
                <a:srgbClr val="FF5050"/>
              </a:buClr>
              <a:buSzPct val="100000"/>
              <a:buFont typeface="Arial" panose="020B0604020202020204" pitchFamily="34" charset="0"/>
              <a:buChar char="&gt;"/>
            </a:pPr>
            <a:r>
              <a:rPr lang="pt-BR" sz="15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Maior </a:t>
            </a:r>
            <a:r>
              <a:rPr lang="pt-BR" sz="16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Complexo Portuário </a:t>
            </a:r>
            <a:r>
              <a:rPr lang="pt-BR" sz="15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 Nordeste (3º. do Brasil)</a:t>
            </a:r>
            <a:endParaRPr lang="pt-BR" sz="1500" kern="1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CABFD4E-FF44-594E-1F76-9F70488AB0EE}"/>
              </a:ext>
            </a:extLst>
          </p:cNvPr>
          <p:cNvSpPr txBox="1"/>
          <p:nvPr/>
        </p:nvSpPr>
        <p:spPr>
          <a:xfrm>
            <a:off x="6753148" y="4397381"/>
            <a:ext cx="4563664" cy="2072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tabLst>
                <a:tab pos="450215" algn="l"/>
              </a:tabLst>
            </a:pPr>
            <a:r>
              <a:rPr lang="pt-BR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Centros comerciais de atacado para a moda</a:t>
            </a:r>
            <a:r>
              <a:rPr lang="pt-BR" sz="1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</a:p>
          <a:p>
            <a:pPr algn="just">
              <a:tabLst>
                <a:tab pos="450215" algn="l"/>
              </a:tabLst>
            </a:pPr>
            <a:endParaRPr lang="pt-BR" sz="8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lvl="0" indent="-285750" algn="just" defTabSz="914400">
              <a:lnSpc>
                <a:spcPct val="120000"/>
              </a:lnSpc>
              <a:spcAft>
                <a:spcPts val="1000"/>
              </a:spcAft>
              <a:buClr>
                <a:srgbClr val="FF5050"/>
              </a:buClr>
              <a:buSzPct val="100000"/>
              <a:buFont typeface="Arial" panose="020B0604020202020204" pitchFamily="34" charset="0"/>
              <a:buChar char="&gt;"/>
            </a:pPr>
            <a:r>
              <a:rPr lang="pt-BR" sz="15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Condomínio Bahia Têxtil</a:t>
            </a:r>
            <a:r>
              <a:rPr lang="pt-BR" sz="15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hub de produção e atacado de vestuário em Salvador</a:t>
            </a:r>
          </a:p>
          <a:p>
            <a:pPr marL="285750" indent="-285750" algn="just" defTabSz="914400">
              <a:lnSpc>
                <a:spcPct val="120000"/>
              </a:lnSpc>
              <a:spcAft>
                <a:spcPts val="1000"/>
              </a:spcAft>
              <a:buClr>
                <a:srgbClr val="FF5050"/>
              </a:buClr>
              <a:buSzPct val="100000"/>
              <a:buFont typeface="Arial" panose="020B0604020202020204" pitchFamily="34" charset="0"/>
              <a:buChar char="&gt;"/>
            </a:pPr>
            <a:r>
              <a:rPr lang="pt-BR" sz="15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Polo Têxtil de Vitória da Conquista</a:t>
            </a:r>
            <a:r>
              <a:rPr lang="pt-BR" sz="15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em implantação pela prefeitura local</a:t>
            </a:r>
          </a:p>
          <a:p>
            <a:pPr algn="just">
              <a:tabLst>
                <a:tab pos="450215" algn="l"/>
              </a:tabLst>
            </a:pPr>
            <a:endParaRPr lang="en-US" sz="16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4351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uiExpand="1" build="p" bldLvl="5"/>
      <p:bldP spid="8" grpId="0"/>
      <p:bldP spid="9" grpId="0" build="p" bldLvl="5"/>
      <p:bldP spid="4" grpId="0" uiExpand="1" build="p" bldLvl="5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15">
            <a:extLst>
              <a:ext uri="{FF2B5EF4-FFF2-40B4-BE49-F238E27FC236}">
                <a16:creationId xmlns:a16="http://schemas.microsoft.com/office/drawing/2014/main" id="{B91588FF-25CF-7DAA-24F3-69D6EFB1E27A}"/>
              </a:ext>
            </a:extLst>
          </p:cNvPr>
          <p:cNvSpPr txBox="1">
            <a:spLocks/>
          </p:cNvSpPr>
          <p:nvPr/>
        </p:nvSpPr>
        <p:spPr>
          <a:xfrm>
            <a:off x="228524" y="297877"/>
            <a:ext cx="11418566" cy="41684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dirty="0">
                <a:ln w="0"/>
                <a:solidFill>
                  <a:srgbClr val="001647"/>
                </a:solidFill>
                <a:latin typeface="Raleway Medium" pitchFamily="2" charset="0"/>
                <a:ea typeface="Roboto" panose="02000000000000000000" pitchFamily="2" charset="0"/>
              </a:rPr>
              <a:t>Média salarial dos setores Têxtil &amp; Confeccionista na Bahia e no Brasil </a:t>
            </a:r>
            <a:r>
              <a:rPr kumimoji="0" lang="pt-BR" sz="2000" b="0" i="0" u="none" strike="noStrike" kern="1200" cap="none" spc="0" normalizeH="0" baseline="0" noProof="0" dirty="0">
                <a:ln w="0"/>
                <a:solidFill>
                  <a:srgbClr val="FF3954"/>
                </a:solidFill>
                <a:effectLst/>
                <a:uLnTx/>
                <a:uFillTx/>
                <a:latin typeface="Raleway Medium" pitchFamily="2" charset="0"/>
                <a:ea typeface="Roboto" panose="02000000000000000000" pitchFamily="2" charset="0"/>
                <a:cs typeface="+mn-cs"/>
              </a:rPr>
              <a:t>| </a:t>
            </a:r>
            <a:r>
              <a:rPr kumimoji="0" lang="pt-BR" sz="1600" b="0" i="0" u="none" strike="noStrike" kern="1200" cap="none" spc="0" normalizeH="0" baseline="0" noProof="0" dirty="0">
                <a:ln w="0"/>
                <a:solidFill>
                  <a:srgbClr val="FF3954"/>
                </a:solidFill>
                <a:effectLst/>
                <a:uLnTx/>
                <a:uFillTx/>
                <a:latin typeface="Raleway Medium" pitchFamily="2" charset="0"/>
                <a:ea typeface="Roboto" panose="02000000000000000000" pitchFamily="2" charset="0"/>
                <a:cs typeface="+mn-cs"/>
              </a:rPr>
              <a:t>2023</a:t>
            </a:r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937D4DE3-AA75-963D-CE97-F95A977ED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6562786"/>
            <a:ext cx="170061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Yu Gothic UI Light" panose="020B0300000000000000" pitchFamily="34" charset="-128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Yu Gothic UI Light" panose="020B0300000000000000" pitchFamily="34" charset="-128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Yu Gothic UI Light" panose="020B0300000000000000" pitchFamily="34" charset="-128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Yu Gothic UI Light" panose="020B0300000000000000" pitchFamily="34" charset="-128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Yu Gothic UI Light" panose="020B0300000000000000" pitchFamily="34" charset="-128"/>
              </a:defRPr>
            </a:lvl5pPr>
            <a:lvl6pPr marL="25146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Yu Gothic UI Light" panose="020B0300000000000000" pitchFamily="34" charset="-128"/>
              </a:defRPr>
            </a:lvl6pPr>
            <a:lvl7pPr marL="29718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Yu Gothic UI Light" panose="020B0300000000000000" pitchFamily="34" charset="-128"/>
              </a:defRPr>
            </a:lvl7pPr>
            <a:lvl8pPr marL="34290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Yu Gothic UI Light" panose="020B0300000000000000" pitchFamily="34" charset="-128"/>
              </a:defRPr>
            </a:lvl8pPr>
            <a:lvl9pPr marL="38862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Yu Gothic UI Light" panose="020B0300000000000000" pitchFamily="34" charset="-128"/>
              </a:defRPr>
            </a:lvl9pPr>
          </a:lstStyle>
          <a:p>
            <a:pPr marL="0" marR="0" lvl="0" indent="0" defTabSz="761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900" b="0" i="0" u="none" strike="noStrike" kern="1200" cap="none" spc="0" normalizeH="0" baseline="0" noProof="0" dirty="0">
                <a:ln>
                  <a:noFill/>
                </a:ln>
                <a:solidFill>
                  <a:srgbClr val="001647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Fonte: </a:t>
            </a:r>
            <a:r>
              <a:rPr lang="pt-BR" sz="900" dirty="0">
                <a:solidFill>
                  <a:srgbClr val="00164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IEMI / RAIS / CNI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83E1E01-54A2-98C4-0E61-AF96C17E179B}"/>
              </a:ext>
            </a:extLst>
          </p:cNvPr>
          <p:cNvSpPr txBox="1"/>
          <p:nvPr/>
        </p:nvSpPr>
        <p:spPr>
          <a:xfrm>
            <a:off x="3211223" y="5833353"/>
            <a:ext cx="8338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(R$/mês)</a:t>
            </a:r>
            <a:endParaRPr lang="en-US" sz="1200" b="1" dirty="0">
              <a:solidFill>
                <a:schemeClr val="bg2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Seta: para a Esquerda 8">
            <a:extLst>
              <a:ext uri="{FF2B5EF4-FFF2-40B4-BE49-F238E27FC236}">
                <a16:creationId xmlns:a16="http://schemas.microsoft.com/office/drawing/2014/main" id="{204EA0D4-37D1-49A1-9C7B-CFBC77E96B22}"/>
              </a:ext>
            </a:extLst>
          </p:cNvPr>
          <p:cNvSpPr/>
          <p:nvPr/>
        </p:nvSpPr>
        <p:spPr>
          <a:xfrm rot="14529278">
            <a:off x="1431506" y="2058935"/>
            <a:ext cx="250723" cy="324465"/>
          </a:xfrm>
          <a:prstGeom prst="lef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: para a Esquerda 9">
            <a:extLst>
              <a:ext uri="{FF2B5EF4-FFF2-40B4-BE49-F238E27FC236}">
                <a16:creationId xmlns:a16="http://schemas.microsoft.com/office/drawing/2014/main" id="{5647E5EA-833B-3093-0AF5-1876BDF63B0B}"/>
              </a:ext>
            </a:extLst>
          </p:cNvPr>
          <p:cNvSpPr/>
          <p:nvPr/>
        </p:nvSpPr>
        <p:spPr>
          <a:xfrm rot="14529278">
            <a:off x="4368164" y="2490443"/>
            <a:ext cx="250723" cy="324465"/>
          </a:xfrm>
          <a:prstGeom prst="lef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C982E1CC-F6F6-76DC-51EA-47D13569FE81}"/>
              </a:ext>
            </a:extLst>
          </p:cNvPr>
          <p:cNvSpPr/>
          <p:nvPr/>
        </p:nvSpPr>
        <p:spPr>
          <a:xfrm>
            <a:off x="6870029" y="1356852"/>
            <a:ext cx="4899183" cy="4871484"/>
          </a:xfrm>
          <a:prstGeom prst="roundRect">
            <a:avLst>
              <a:gd name="adj" fmla="val 103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79261F6-DE33-8046-9813-E50383C95813}"/>
              </a:ext>
            </a:extLst>
          </p:cNvPr>
          <p:cNvSpPr txBox="1"/>
          <p:nvPr/>
        </p:nvSpPr>
        <p:spPr>
          <a:xfrm>
            <a:off x="7197213" y="1654420"/>
            <a:ext cx="4306529" cy="40318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pt-BR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Oferta de Mão Obra na Bahia:</a:t>
            </a:r>
          </a:p>
          <a:p>
            <a:pPr>
              <a:lnSpc>
                <a:spcPct val="150000"/>
              </a:lnSpc>
            </a:pPr>
            <a:endParaRPr lang="pt-BR" sz="8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lnSpc>
                <a:spcPct val="130000"/>
              </a:lnSpc>
              <a:spcAft>
                <a:spcPts val="900"/>
              </a:spcAft>
              <a:buClr>
                <a:srgbClr val="FF5050"/>
              </a:buClr>
              <a:buFont typeface="Century Gothic" panose="020B0502020202020204" pitchFamily="34" charset="0"/>
              <a:buChar char="&gt;"/>
            </a:pPr>
            <a:r>
              <a:rPr lang="pt-BR" sz="15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Salários</a:t>
            </a:r>
            <a:r>
              <a:rPr lang="pt-BR" sz="15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médios do setor no estado variam de </a:t>
            </a:r>
            <a:r>
              <a:rPr lang="pt-BR" sz="15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20% a 25% menores</a:t>
            </a:r>
            <a:r>
              <a:rPr lang="pt-BR" sz="15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que a média Brasil. </a:t>
            </a:r>
          </a:p>
          <a:p>
            <a:pPr marL="265113" indent="-265113" algn="just">
              <a:lnSpc>
                <a:spcPct val="130000"/>
              </a:lnSpc>
              <a:spcAft>
                <a:spcPts val="900"/>
              </a:spcAft>
              <a:buClr>
                <a:srgbClr val="FF5050"/>
              </a:buClr>
              <a:buSzPct val="100000"/>
              <a:buFont typeface="Arial" panose="020B0604020202020204" pitchFamily="34" charset="0"/>
              <a:buChar char="&gt;"/>
            </a:pPr>
            <a:r>
              <a:rPr lang="pt-BR" sz="15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27%</a:t>
            </a:r>
            <a:r>
              <a:rPr lang="pt-BR" sz="15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da população reside </a:t>
            </a:r>
            <a:r>
              <a:rPr lang="pt-BR" sz="15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 campo </a:t>
            </a:r>
            <a:r>
              <a:rPr lang="pt-BR" sz="15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(contra 14% em média no país), podendo ser atraída para empregos mais qualificados na indústria.</a:t>
            </a:r>
          </a:p>
          <a:p>
            <a:pPr marL="265113" indent="-265113" algn="just">
              <a:lnSpc>
                <a:spcPct val="130000"/>
              </a:lnSpc>
              <a:spcAft>
                <a:spcPts val="900"/>
              </a:spcAft>
              <a:buClr>
                <a:srgbClr val="FF5050"/>
              </a:buClr>
              <a:buSzPct val="100000"/>
              <a:buFont typeface="Arial" panose="020B0604020202020204" pitchFamily="34" charset="0"/>
              <a:buChar char="&gt;"/>
            </a:pPr>
            <a:r>
              <a:rPr lang="pt-BR" sz="15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Maior disponibilidade de mão de obra, </a:t>
            </a:r>
            <a:r>
              <a:rPr lang="pt-BR" sz="15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</a:t>
            </a:r>
            <a:r>
              <a:rPr lang="pt-BR" sz="15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pt-BR" sz="15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11% da população em busca de emprego, frente a uma média de 7% para o Brasil.</a:t>
            </a:r>
          </a:p>
          <a:p>
            <a:pPr marL="265113" indent="-265113" algn="just">
              <a:lnSpc>
                <a:spcPct val="130000"/>
              </a:lnSpc>
              <a:spcAft>
                <a:spcPts val="900"/>
              </a:spcAft>
              <a:buClr>
                <a:srgbClr val="FF5050"/>
              </a:buClr>
              <a:buSzPct val="100000"/>
              <a:buFont typeface="Arial" panose="020B0604020202020204" pitchFamily="34" charset="0"/>
              <a:buChar char="&gt;"/>
            </a:pPr>
            <a:r>
              <a:rPr lang="pt-BR" sz="15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22 escolas SENAI </a:t>
            </a:r>
            <a:r>
              <a:rPr lang="pt-BR" sz="15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para treinamento e qualificação de mão de obra para a indústria.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F7D85122-6327-3F00-B9AE-E8F1BCCB03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8276722"/>
              </p:ext>
            </p:extLst>
          </p:nvPr>
        </p:nvGraphicFramePr>
        <p:xfrm>
          <a:off x="575187" y="1606857"/>
          <a:ext cx="6029371" cy="4151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224911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15">
            <a:extLst>
              <a:ext uri="{FF2B5EF4-FFF2-40B4-BE49-F238E27FC236}">
                <a16:creationId xmlns:a16="http://schemas.microsoft.com/office/drawing/2014/main" id="{B91588FF-25CF-7DAA-24F3-69D6EFB1E27A}"/>
              </a:ext>
            </a:extLst>
          </p:cNvPr>
          <p:cNvSpPr txBox="1">
            <a:spLocks/>
          </p:cNvSpPr>
          <p:nvPr/>
        </p:nvSpPr>
        <p:spPr>
          <a:xfrm>
            <a:off x="253327" y="299762"/>
            <a:ext cx="10955668" cy="41684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 w="0"/>
                <a:solidFill>
                  <a:srgbClr val="001647"/>
                </a:solidFill>
                <a:effectLst/>
                <a:uLnTx/>
                <a:uFillTx/>
                <a:latin typeface="Raleway Medium" pitchFamily="2" charset="0"/>
                <a:ea typeface="Roboto" panose="02000000000000000000" pitchFamily="2" charset="0"/>
                <a:cs typeface="+mn-cs"/>
              </a:rPr>
              <a:t>Produção de algodão em pluma – Bahia x Brasil </a:t>
            </a:r>
            <a:r>
              <a:rPr kumimoji="0" lang="pt-BR" sz="2000" b="0" i="0" u="none" strike="noStrike" kern="1200" cap="none" spc="0" normalizeH="0" baseline="0" noProof="0" dirty="0">
                <a:ln w="0"/>
                <a:solidFill>
                  <a:srgbClr val="FF3954"/>
                </a:solidFill>
                <a:effectLst/>
                <a:uLnTx/>
                <a:uFillTx/>
                <a:latin typeface="Raleway Medium" pitchFamily="2" charset="0"/>
                <a:ea typeface="Roboto" panose="02000000000000000000" pitchFamily="2" charset="0"/>
                <a:cs typeface="+mn-cs"/>
              </a:rPr>
              <a:t>| </a:t>
            </a:r>
            <a:r>
              <a:rPr kumimoji="0" lang="pt-BR" sz="1600" b="0" i="0" u="none" strike="noStrike" kern="1200" cap="none" spc="0" normalizeH="0" baseline="0" noProof="0" dirty="0">
                <a:ln w="0"/>
                <a:solidFill>
                  <a:srgbClr val="FF3954"/>
                </a:solidFill>
                <a:effectLst/>
                <a:uLnTx/>
                <a:uFillTx/>
                <a:latin typeface="Raleway Medium" pitchFamily="2" charset="0"/>
                <a:ea typeface="Roboto" panose="02000000000000000000" pitchFamily="2" charset="0"/>
                <a:cs typeface="+mn-cs"/>
              </a:rPr>
              <a:t>2023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66EDBA7-2834-E76F-6073-AE9C95852F90}"/>
              </a:ext>
            </a:extLst>
          </p:cNvPr>
          <p:cNvSpPr txBox="1"/>
          <p:nvPr/>
        </p:nvSpPr>
        <p:spPr>
          <a:xfrm>
            <a:off x="71718" y="6386172"/>
            <a:ext cx="31630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t-BR"/>
            </a:defPPr>
            <a:lvl1pPr marR="0" lvl="0" indent="0" defTabSz="761924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001647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742950" indent="-285750" defTabSz="762000">
              <a:defRPr>
                <a:latin typeface="Yu Gothic UI Light" panose="020B0300000000000000" pitchFamily="34" charset="-128"/>
              </a:defRPr>
            </a:lvl2pPr>
            <a:lvl3pPr marL="1143000" indent="-228600" defTabSz="762000">
              <a:defRPr>
                <a:latin typeface="Yu Gothic UI Light" panose="020B0300000000000000" pitchFamily="34" charset="-128"/>
              </a:defRPr>
            </a:lvl3pPr>
            <a:lvl4pPr marL="1600200" indent="-228600" defTabSz="762000">
              <a:defRPr>
                <a:latin typeface="Yu Gothic UI Light" panose="020B0300000000000000" pitchFamily="34" charset="-128"/>
              </a:defRPr>
            </a:lvl4pPr>
            <a:lvl5pPr marL="2057400" indent="-228600" defTabSz="762000">
              <a:defRPr>
                <a:latin typeface="Yu Gothic UI Light" panose="020B0300000000000000" pitchFamily="34" charset="-128"/>
              </a:defRPr>
            </a:lvl5pPr>
            <a:lvl6pPr marL="2514600" indent="-228600" defTabSz="762000" fontAlgn="base">
              <a:spcBef>
                <a:spcPct val="0"/>
              </a:spcBef>
              <a:spcAft>
                <a:spcPct val="0"/>
              </a:spcAft>
              <a:defRPr>
                <a:latin typeface="Yu Gothic UI Light" panose="020B0300000000000000" pitchFamily="34" charset="-128"/>
              </a:defRPr>
            </a:lvl6pPr>
            <a:lvl7pPr marL="2971800" indent="-228600" defTabSz="762000" fontAlgn="base">
              <a:spcBef>
                <a:spcPct val="0"/>
              </a:spcBef>
              <a:spcAft>
                <a:spcPct val="0"/>
              </a:spcAft>
              <a:defRPr>
                <a:latin typeface="Yu Gothic UI Light" panose="020B0300000000000000" pitchFamily="34" charset="-128"/>
              </a:defRPr>
            </a:lvl7pPr>
            <a:lvl8pPr marL="3429000" indent="-228600" defTabSz="762000" fontAlgn="base">
              <a:spcBef>
                <a:spcPct val="0"/>
              </a:spcBef>
              <a:spcAft>
                <a:spcPct val="0"/>
              </a:spcAft>
              <a:defRPr>
                <a:latin typeface="Yu Gothic UI Light" panose="020B0300000000000000" pitchFamily="34" charset="-128"/>
              </a:defRPr>
            </a:lvl8pPr>
            <a:lvl9pPr marL="3886200" indent="-228600" defTabSz="762000" fontAlgn="base">
              <a:spcBef>
                <a:spcPct val="0"/>
              </a:spcBef>
              <a:spcAft>
                <a:spcPct val="0"/>
              </a:spcAft>
              <a:defRPr>
                <a:latin typeface="Yu Gothic UI Light" panose="020B0300000000000000" pitchFamily="34" charset="-128"/>
              </a:defRPr>
            </a:lvl9pPr>
          </a:lstStyle>
          <a:p>
            <a:r>
              <a:rPr lang="pt-BR" dirty="0"/>
              <a:t>Fonte: CONAB – elaboração IEMI </a:t>
            </a:r>
            <a:endParaRPr lang="en-US" dirty="0"/>
          </a:p>
          <a:p>
            <a:r>
              <a:rPr lang="pt-BR" dirty="0"/>
              <a:t>*Resultados preliminares para a safra de 2023/2024</a:t>
            </a:r>
            <a:endParaRPr lang="en-US" dirty="0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103A97F9-960B-F31C-A243-EF192CE1DB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0471214"/>
              </p:ext>
            </p:extLst>
          </p:nvPr>
        </p:nvGraphicFramePr>
        <p:xfrm>
          <a:off x="1088431" y="1206865"/>
          <a:ext cx="9530409" cy="4561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7A206249-C03D-6A47-C0A6-39DF88E1F223}"/>
              </a:ext>
            </a:extLst>
          </p:cNvPr>
          <p:cNvSpPr txBox="1"/>
          <p:nvPr/>
        </p:nvSpPr>
        <p:spPr>
          <a:xfrm>
            <a:off x="770149" y="4696877"/>
            <a:ext cx="649041" cy="446276"/>
          </a:xfrm>
          <a:prstGeom prst="rect">
            <a:avLst/>
          </a:prstGeom>
          <a:solidFill>
            <a:srgbClr val="FF5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29% </a:t>
            </a:r>
            <a:r>
              <a:rPr lang="pt-BR" sz="9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 total</a:t>
            </a:r>
            <a:endParaRPr lang="en-US" sz="105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11183BD-D78C-1F12-8DF3-9F3318083E68}"/>
              </a:ext>
            </a:extLst>
          </p:cNvPr>
          <p:cNvSpPr txBox="1"/>
          <p:nvPr/>
        </p:nvSpPr>
        <p:spPr>
          <a:xfrm>
            <a:off x="3681026" y="5795890"/>
            <a:ext cx="17668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(Milhões de toneladas)</a:t>
            </a:r>
            <a:endParaRPr lang="en-US" sz="1200" b="1" dirty="0">
              <a:solidFill>
                <a:schemeClr val="bg2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4194FD6-105F-A684-4771-A54EA84004BB}"/>
              </a:ext>
            </a:extLst>
          </p:cNvPr>
          <p:cNvSpPr txBox="1"/>
          <p:nvPr/>
        </p:nvSpPr>
        <p:spPr>
          <a:xfrm>
            <a:off x="9837056" y="4544928"/>
            <a:ext cx="649041" cy="446276"/>
          </a:xfrm>
          <a:prstGeom prst="rect">
            <a:avLst/>
          </a:prstGeom>
          <a:solidFill>
            <a:srgbClr val="FF5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19% </a:t>
            </a:r>
            <a:r>
              <a:rPr lang="pt-BR" sz="9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 total</a:t>
            </a:r>
            <a:endParaRPr lang="en-US" sz="105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19B065BA-A859-67D1-A009-2DD949C5FB30}"/>
              </a:ext>
            </a:extLst>
          </p:cNvPr>
          <p:cNvSpPr>
            <a:spLocks noChangeAspect="1"/>
          </p:cNvSpPr>
          <p:nvPr/>
        </p:nvSpPr>
        <p:spPr>
          <a:xfrm>
            <a:off x="518934" y="1089994"/>
            <a:ext cx="1180968" cy="1181258"/>
          </a:xfrm>
          <a:prstGeom prst="ellipse">
            <a:avLst/>
          </a:prstGeom>
          <a:solidFill>
            <a:srgbClr val="FF5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2º.</a:t>
            </a:r>
          </a:p>
          <a:p>
            <a:pPr algn="ctr"/>
            <a:r>
              <a:rPr lang="pt-BR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maior produtor do Brasil</a:t>
            </a:r>
          </a:p>
        </p:txBody>
      </p:sp>
    </p:spTree>
    <p:extLst>
      <p:ext uri="{BB962C8B-B14F-4D97-AF65-F5344CB8AC3E}">
        <p14:creationId xmlns:p14="http://schemas.microsoft.com/office/powerpoint/2010/main" val="23663239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15">
            <a:extLst>
              <a:ext uri="{FF2B5EF4-FFF2-40B4-BE49-F238E27FC236}">
                <a16:creationId xmlns:a16="http://schemas.microsoft.com/office/drawing/2014/main" id="{B91588FF-25CF-7DAA-24F3-69D6EFB1E27A}"/>
              </a:ext>
            </a:extLst>
          </p:cNvPr>
          <p:cNvSpPr txBox="1">
            <a:spLocks/>
          </p:cNvSpPr>
          <p:nvPr/>
        </p:nvSpPr>
        <p:spPr>
          <a:xfrm>
            <a:off x="213775" y="297783"/>
            <a:ext cx="11418566" cy="41684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dirty="0">
                <a:ln w="0"/>
                <a:solidFill>
                  <a:srgbClr val="001647"/>
                </a:solidFill>
                <a:latin typeface="Raleway Medium" pitchFamily="2" charset="0"/>
                <a:ea typeface="Roboto" panose="02000000000000000000" pitchFamily="2" charset="0"/>
              </a:rPr>
              <a:t>Destino da produção de Algodão na Bahia </a:t>
            </a:r>
            <a:r>
              <a:rPr kumimoji="0" lang="pt-BR" sz="2000" b="0" i="0" u="none" strike="noStrike" kern="1200" cap="none" spc="0" normalizeH="0" baseline="0" noProof="0" dirty="0">
                <a:ln w="0"/>
                <a:solidFill>
                  <a:srgbClr val="FF3954"/>
                </a:solidFill>
                <a:effectLst/>
                <a:uLnTx/>
                <a:uFillTx/>
                <a:latin typeface="Raleway Medium" pitchFamily="2" charset="0"/>
                <a:ea typeface="Roboto" panose="02000000000000000000" pitchFamily="2" charset="0"/>
                <a:cs typeface="+mn-cs"/>
              </a:rPr>
              <a:t>| </a:t>
            </a:r>
            <a:r>
              <a:rPr kumimoji="0" lang="pt-BR" sz="1600" b="0" i="0" u="none" strike="noStrike" kern="1200" cap="none" spc="0" normalizeH="0" baseline="0" noProof="0" dirty="0">
                <a:ln w="0"/>
                <a:solidFill>
                  <a:srgbClr val="FF3954"/>
                </a:solidFill>
                <a:effectLst/>
                <a:uLnTx/>
                <a:uFillTx/>
                <a:latin typeface="Raleway Medium" pitchFamily="2" charset="0"/>
                <a:ea typeface="Roboto" panose="02000000000000000000" pitchFamily="2" charset="0"/>
                <a:cs typeface="+mn-cs"/>
              </a:rPr>
              <a:t>2024</a:t>
            </a:r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937D4DE3-AA75-963D-CE97-F95A977ED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77534"/>
            <a:ext cx="155533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Yu Gothic UI Light" panose="020B0300000000000000" pitchFamily="34" charset="-128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Yu Gothic UI Light" panose="020B0300000000000000" pitchFamily="34" charset="-128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Yu Gothic UI Light" panose="020B0300000000000000" pitchFamily="34" charset="-128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Yu Gothic UI Light" panose="020B0300000000000000" pitchFamily="34" charset="-128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Yu Gothic UI Light" panose="020B0300000000000000" pitchFamily="34" charset="-128"/>
              </a:defRPr>
            </a:lvl5pPr>
            <a:lvl6pPr marL="25146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Yu Gothic UI Light" panose="020B0300000000000000" pitchFamily="34" charset="-128"/>
              </a:defRPr>
            </a:lvl6pPr>
            <a:lvl7pPr marL="29718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Yu Gothic UI Light" panose="020B0300000000000000" pitchFamily="34" charset="-128"/>
              </a:defRPr>
            </a:lvl7pPr>
            <a:lvl8pPr marL="34290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Yu Gothic UI Light" panose="020B0300000000000000" pitchFamily="34" charset="-128"/>
              </a:defRPr>
            </a:lvl8pPr>
            <a:lvl9pPr marL="38862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Yu Gothic UI Light" panose="020B0300000000000000" pitchFamily="34" charset="-128"/>
              </a:defRPr>
            </a:lvl9pPr>
          </a:lstStyle>
          <a:p>
            <a:pPr marL="0" marR="0" lvl="0" indent="0" defTabSz="761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900" b="0" i="0" u="none" strike="noStrike" kern="1200" cap="none" spc="0" normalizeH="0" baseline="0" noProof="0" dirty="0">
                <a:ln>
                  <a:noFill/>
                </a:ln>
                <a:solidFill>
                  <a:srgbClr val="001647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Fonte: </a:t>
            </a:r>
            <a:r>
              <a:rPr lang="pt-BR" sz="900" dirty="0">
                <a:solidFill>
                  <a:srgbClr val="00164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IEMI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FE89AEA-4DDC-DA12-2BDC-09976414F665}"/>
              </a:ext>
            </a:extLst>
          </p:cNvPr>
          <p:cNvSpPr txBox="1"/>
          <p:nvPr/>
        </p:nvSpPr>
        <p:spPr>
          <a:xfrm>
            <a:off x="408737" y="1471829"/>
            <a:ext cx="37769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tabLst>
                <a:tab pos="450215" algn="l"/>
              </a:tabLst>
            </a:pPr>
            <a:r>
              <a:rPr lang="pt-BR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Destino do Algodão Baiano</a:t>
            </a:r>
            <a:r>
              <a:rPr lang="pt-BR" sz="1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</a:p>
          <a:p>
            <a:pPr algn="just">
              <a:tabLst>
                <a:tab pos="450215" algn="l"/>
              </a:tabLst>
            </a:pPr>
            <a:r>
              <a:rPr lang="pt-BR" sz="1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(fibras produzidas no estado) </a:t>
            </a:r>
            <a:endParaRPr lang="en-US" sz="16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FD88DE96-7B20-AB67-19B2-6383019141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6963592"/>
              </p:ext>
            </p:extLst>
          </p:nvPr>
        </p:nvGraphicFramePr>
        <p:xfrm>
          <a:off x="374988" y="2196780"/>
          <a:ext cx="5382512" cy="3189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CaixaDeTexto 13">
            <a:extLst>
              <a:ext uri="{FF2B5EF4-FFF2-40B4-BE49-F238E27FC236}">
                <a16:creationId xmlns:a16="http://schemas.microsoft.com/office/drawing/2014/main" id="{B5DE8217-88F3-A8A0-6BE5-F9D9FF03017A}"/>
              </a:ext>
            </a:extLst>
          </p:cNvPr>
          <p:cNvSpPr txBox="1"/>
          <p:nvPr/>
        </p:nvSpPr>
        <p:spPr>
          <a:xfrm>
            <a:off x="2365245" y="5386171"/>
            <a:ext cx="17967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450215" algn="l"/>
              </a:tabLst>
            </a:pPr>
            <a:r>
              <a: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(% sobre volumes)</a:t>
            </a:r>
            <a:endParaRPr lang="pt-BR" sz="1400" b="1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id="{EC5CDCC0-16AA-40CC-462D-85C0B05EEC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292467"/>
              </p:ext>
            </p:extLst>
          </p:nvPr>
        </p:nvGraphicFramePr>
        <p:xfrm>
          <a:off x="6651524" y="2528374"/>
          <a:ext cx="4966069" cy="2798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80387">
                  <a:extLst>
                    <a:ext uri="{9D8B030D-6E8A-4147-A177-3AD203B41FA5}">
                      <a16:colId xmlns:a16="http://schemas.microsoft.com/office/drawing/2014/main" val="2177310769"/>
                    </a:ext>
                  </a:extLst>
                </a:gridCol>
                <a:gridCol w="1295862">
                  <a:extLst>
                    <a:ext uri="{9D8B030D-6E8A-4147-A177-3AD203B41FA5}">
                      <a16:colId xmlns:a16="http://schemas.microsoft.com/office/drawing/2014/main" val="3521996715"/>
                    </a:ext>
                  </a:extLst>
                </a:gridCol>
                <a:gridCol w="1489820">
                  <a:extLst>
                    <a:ext uri="{9D8B030D-6E8A-4147-A177-3AD203B41FA5}">
                      <a16:colId xmlns:a16="http://schemas.microsoft.com/office/drawing/2014/main" val="1837044946"/>
                    </a:ext>
                  </a:extLst>
                </a:gridCol>
              </a:tblGrid>
              <a:tr h="45291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Destino do Algodão em Pluma da Bahia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145377"/>
                  </a:ext>
                </a:extLst>
              </a:tr>
              <a:tr h="390981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 Mercados destino</a:t>
                      </a:r>
                      <a:endParaRPr lang="pt-BR" sz="13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Toneladas</a:t>
                      </a:r>
                      <a:endParaRPr lang="pt-BR" sz="13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R$ milhões</a:t>
                      </a:r>
                      <a:endParaRPr lang="pt-BR" sz="13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132239"/>
                  </a:ext>
                </a:extLst>
              </a:tr>
              <a:tr h="390981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 Exportação</a:t>
                      </a:r>
                      <a:endParaRPr lang="pt-BR" sz="13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332.000</a:t>
                      </a:r>
                      <a:endParaRPr lang="pt-BR" sz="13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3.134</a:t>
                      </a:r>
                      <a:endParaRPr lang="pt-BR" sz="13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122811"/>
                  </a:ext>
                </a:extLst>
              </a:tr>
              <a:tr h="390981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 Venda para Outros Estados</a:t>
                      </a:r>
                      <a:endParaRPr lang="pt-BR" sz="13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254.000</a:t>
                      </a:r>
                      <a:endParaRPr lang="pt-BR" sz="13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2.398</a:t>
                      </a:r>
                      <a:endParaRPr lang="pt-BR" sz="13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12387"/>
                  </a:ext>
                </a:extLst>
              </a:tr>
              <a:tr h="390981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 Consumo na Bahia</a:t>
                      </a:r>
                      <a:endParaRPr lang="pt-BR" sz="13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29.000</a:t>
                      </a:r>
                      <a:endParaRPr lang="pt-BR" sz="13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274</a:t>
                      </a:r>
                      <a:endParaRPr lang="pt-BR" sz="13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7859929"/>
                  </a:ext>
                </a:extLst>
              </a:tr>
              <a:tr h="390981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 Total</a:t>
                      </a:r>
                      <a:endParaRPr lang="pt-BR" sz="13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615.000</a:t>
                      </a:r>
                      <a:endParaRPr lang="pt-BR" sz="13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5.806</a:t>
                      </a:r>
                      <a:endParaRPr lang="pt-BR" sz="13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60339"/>
                  </a:ext>
                </a:extLst>
              </a:tr>
              <a:tr h="39098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Fonte: CONAB</a:t>
                      </a:r>
                      <a:endParaRPr lang="pt-BR" sz="1200" b="0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37938"/>
                  </a:ext>
                </a:extLst>
              </a:tr>
            </a:tbl>
          </a:graphicData>
        </a:graphic>
      </p:graphicFrame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2F2029CE-6B94-9154-8BB4-3CBE4BA67724}"/>
              </a:ext>
            </a:extLst>
          </p:cNvPr>
          <p:cNvCxnSpPr>
            <a:cxnSpLocks/>
          </p:cNvCxnSpPr>
          <p:nvPr/>
        </p:nvCxnSpPr>
        <p:spPr>
          <a:xfrm>
            <a:off x="6090201" y="1856538"/>
            <a:ext cx="0" cy="3996000"/>
          </a:xfrm>
          <a:prstGeom prst="line">
            <a:avLst/>
          </a:prstGeom>
          <a:ln>
            <a:solidFill>
              <a:srgbClr val="FF395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F1733939-34A8-FCC5-1035-E5D0C1AEA134}"/>
              </a:ext>
            </a:extLst>
          </p:cNvPr>
          <p:cNvSpPr/>
          <p:nvPr/>
        </p:nvSpPr>
        <p:spPr>
          <a:xfrm>
            <a:off x="745001" y="4380270"/>
            <a:ext cx="2691375" cy="759356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F457C6F9-4FCD-B696-C07A-18FF502A11AB}"/>
              </a:ext>
            </a:extLst>
          </p:cNvPr>
          <p:cNvSpPr/>
          <p:nvPr/>
        </p:nvSpPr>
        <p:spPr>
          <a:xfrm>
            <a:off x="6651523" y="4159047"/>
            <a:ext cx="4966069" cy="39600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95208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131B36-1209-B1D1-A116-8A028D768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15">
            <a:extLst>
              <a:ext uri="{FF2B5EF4-FFF2-40B4-BE49-F238E27FC236}">
                <a16:creationId xmlns:a16="http://schemas.microsoft.com/office/drawing/2014/main" id="{D07748EE-F54C-A562-836B-FD31FE52937B}"/>
              </a:ext>
            </a:extLst>
          </p:cNvPr>
          <p:cNvSpPr txBox="1">
            <a:spLocks/>
          </p:cNvSpPr>
          <p:nvPr/>
        </p:nvSpPr>
        <p:spPr>
          <a:xfrm>
            <a:off x="386997" y="312489"/>
            <a:ext cx="9406244" cy="41684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 w="0"/>
                <a:solidFill>
                  <a:srgbClr val="001647"/>
                </a:solidFill>
                <a:effectLst/>
                <a:uLnTx/>
                <a:uFillTx/>
                <a:latin typeface="Raleway Medium" pitchFamily="2" charset="0"/>
                <a:ea typeface="Roboto" panose="02000000000000000000" pitchFamily="2" charset="0"/>
                <a:cs typeface="+mn-cs"/>
              </a:rPr>
              <a:t>Contratantes, Apoiadores e Realizadores </a:t>
            </a:r>
            <a:r>
              <a:rPr kumimoji="0" lang="pt-BR" sz="2000" b="0" i="0" u="none" strike="noStrike" kern="1200" cap="none" spc="0" normalizeH="0" baseline="0" noProof="0" dirty="0">
                <a:ln w="0"/>
                <a:solidFill>
                  <a:srgbClr val="FF3954"/>
                </a:solidFill>
                <a:effectLst/>
                <a:uLnTx/>
                <a:uFillTx/>
                <a:latin typeface="Raleway Medium" pitchFamily="2" charset="0"/>
                <a:ea typeface="Roboto" panose="02000000000000000000" pitchFamily="2" charset="0"/>
                <a:cs typeface="+mn-cs"/>
              </a:rPr>
              <a:t>| </a:t>
            </a:r>
            <a:r>
              <a:rPr kumimoji="0" lang="pt-BR" sz="1600" b="0" i="0" u="none" strike="noStrike" kern="1200" cap="none" spc="0" normalizeH="0" baseline="0" noProof="0" dirty="0">
                <a:ln w="0"/>
                <a:solidFill>
                  <a:srgbClr val="FF3954"/>
                </a:solidFill>
                <a:effectLst/>
                <a:uLnTx/>
                <a:uFillTx/>
                <a:latin typeface="Raleway Medium" pitchFamily="2" charset="0"/>
                <a:ea typeface="Roboto" panose="02000000000000000000" pitchFamily="2" charset="0"/>
                <a:cs typeface="+mn-cs"/>
              </a:rPr>
              <a:t>Projeto de Estudo do Setor T&amp;C na Bahia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03EB3076-0076-1DEB-4307-E1079F8B7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8395" y="1300464"/>
            <a:ext cx="4712105" cy="1756824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EFA0EC3B-2613-9FAC-B0C0-F27360CB91C6}"/>
              </a:ext>
            </a:extLst>
          </p:cNvPr>
          <p:cNvSpPr txBox="1"/>
          <p:nvPr/>
        </p:nvSpPr>
        <p:spPr>
          <a:xfrm>
            <a:off x="946201" y="1243791"/>
            <a:ext cx="6098458" cy="42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Contratante: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E8A1279D-3D2A-3DF5-F0C0-D27BA77745D7}"/>
              </a:ext>
            </a:extLst>
          </p:cNvPr>
          <p:cNvSpPr txBox="1"/>
          <p:nvPr/>
        </p:nvSpPr>
        <p:spPr>
          <a:xfrm>
            <a:off x="946201" y="3551747"/>
            <a:ext cx="3322074" cy="42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Elaboração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D28AA82-D0E2-C4D7-F752-1BEE3D049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9661" y="5134261"/>
            <a:ext cx="1987345" cy="1195863"/>
          </a:xfrm>
          <a:prstGeom prst="rect">
            <a:avLst/>
          </a:prstGeom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E653402F-2A08-D8D6-34AF-05F49B4701B3}"/>
              </a:ext>
            </a:extLst>
          </p:cNvPr>
          <p:cNvGrpSpPr/>
          <p:nvPr/>
        </p:nvGrpSpPr>
        <p:grpSpPr>
          <a:xfrm>
            <a:off x="2724763" y="3647239"/>
            <a:ext cx="8476635" cy="993175"/>
            <a:chOff x="1072946" y="3717104"/>
            <a:chExt cx="8476635" cy="993175"/>
          </a:xfrm>
        </p:grpSpPr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59D50842-C48E-E03A-988A-7906E7B6B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-5476" r="73423"/>
            <a:stretch/>
          </p:blipFill>
          <p:spPr>
            <a:xfrm>
              <a:off x="1072946" y="3717104"/>
              <a:ext cx="2245441" cy="790413"/>
            </a:xfrm>
            <a:prstGeom prst="rect">
              <a:avLst/>
            </a:prstGeom>
          </p:spPr>
        </p:pic>
        <p:pic>
          <p:nvPicPr>
            <p:cNvPr id="2" name="Imagem 1">
              <a:extLst>
                <a:ext uri="{FF2B5EF4-FFF2-40B4-BE49-F238E27FC236}">
                  <a16:creationId xmlns:a16="http://schemas.microsoft.com/office/drawing/2014/main" id="{1E8F06AA-8AA1-797D-8B0E-F7CDC3BD33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29030" t="-5476"/>
            <a:stretch/>
          </p:blipFill>
          <p:spPr>
            <a:xfrm>
              <a:off x="3553438" y="3919866"/>
              <a:ext cx="5996143" cy="7904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03413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15">
            <a:extLst>
              <a:ext uri="{FF2B5EF4-FFF2-40B4-BE49-F238E27FC236}">
                <a16:creationId xmlns:a16="http://schemas.microsoft.com/office/drawing/2014/main" id="{B91588FF-25CF-7DAA-24F3-69D6EFB1E27A}"/>
              </a:ext>
            </a:extLst>
          </p:cNvPr>
          <p:cNvSpPr txBox="1">
            <a:spLocks/>
          </p:cNvSpPr>
          <p:nvPr/>
        </p:nvSpPr>
        <p:spPr>
          <a:xfrm>
            <a:off x="326272" y="317234"/>
            <a:ext cx="11418566" cy="41684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dirty="0">
                <a:ln w="0"/>
                <a:solidFill>
                  <a:srgbClr val="001647"/>
                </a:solidFill>
                <a:latin typeface="Raleway Medium" pitchFamily="2" charset="0"/>
                <a:ea typeface="Roboto" panose="02000000000000000000" pitchFamily="2" charset="0"/>
              </a:rPr>
              <a:t>Potencial do Setor Têxtil e Confeccionista na Bahia </a:t>
            </a:r>
            <a:r>
              <a:rPr kumimoji="0" lang="pt-BR" sz="2000" b="0" i="0" u="none" strike="noStrike" kern="1200" cap="none" spc="0" normalizeH="0" baseline="0" noProof="0" dirty="0">
                <a:ln w="0"/>
                <a:solidFill>
                  <a:srgbClr val="FF3954"/>
                </a:solidFill>
                <a:effectLst/>
                <a:uLnTx/>
                <a:uFillTx/>
                <a:latin typeface="Raleway Medium" pitchFamily="2" charset="0"/>
                <a:ea typeface="Roboto" panose="02000000000000000000" pitchFamily="2" charset="0"/>
                <a:cs typeface="+mn-cs"/>
              </a:rPr>
              <a:t>| </a:t>
            </a:r>
            <a:r>
              <a:rPr kumimoji="0" lang="pt-BR" sz="1600" b="0" i="0" u="none" strike="noStrike" kern="1200" cap="none" spc="0" normalizeH="0" baseline="0" noProof="0" dirty="0">
                <a:ln w="0"/>
                <a:solidFill>
                  <a:srgbClr val="FF3954"/>
                </a:solidFill>
                <a:effectLst/>
                <a:uLnTx/>
                <a:uFillTx/>
                <a:latin typeface="Raleway Medium" pitchFamily="2" charset="0"/>
                <a:ea typeface="Roboto" panose="02000000000000000000" pitchFamily="2" charset="0"/>
                <a:cs typeface="+mn-cs"/>
              </a:rPr>
              <a:t>2024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377A6A70-00E9-27F5-75DA-13D7F1EE53CB}"/>
              </a:ext>
            </a:extLst>
          </p:cNvPr>
          <p:cNvSpPr/>
          <p:nvPr/>
        </p:nvSpPr>
        <p:spPr>
          <a:xfrm>
            <a:off x="826140" y="2242346"/>
            <a:ext cx="4959966" cy="3370457"/>
          </a:xfrm>
          <a:prstGeom prst="roundRect">
            <a:avLst>
              <a:gd name="adj" fmla="val 370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just">
              <a:lnSpc>
                <a:spcPct val="150000"/>
              </a:lnSpc>
              <a:spcAft>
                <a:spcPts val="900"/>
              </a:spcAft>
              <a:tabLst>
                <a:tab pos="450215" algn="l"/>
              </a:tabLst>
            </a:pPr>
            <a:endParaRPr lang="pt-BR" sz="13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AFC92FA-0D69-50EA-1AC9-1315F2E4B800}"/>
              </a:ext>
            </a:extLst>
          </p:cNvPr>
          <p:cNvSpPr txBox="1"/>
          <p:nvPr/>
        </p:nvSpPr>
        <p:spPr>
          <a:xfrm>
            <a:off x="815662" y="1392676"/>
            <a:ext cx="63460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tabLst>
                <a:tab pos="450215" algn="l"/>
              </a:tabLst>
            </a:pPr>
            <a:r>
              <a:rPr lang="pt-BR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Industrialização do Algodão Baiano no Estado |</a:t>
            </a:r>
          </a:p>
          <a:p>
            <a:pPr algn="just">
              <a:tabLst>
                <a:tab pos="450215" algn="l"/>
              </a:tabLst>
            </a:pPr>
            <a:r>
              <a:rPr lang="pt-BR" sz="1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Potencial de geração de empregos e receita (modelo teórico)</a:t>
            </a:r>
            <a:endParaRPr lang="pt-BR" sz="16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B1AED5E-BA40-EB76-B3E3-CA14F90A70A0}"/>
              </a:ext>
            </a:extLst>
          </p:cNvPr>
          <p:cNvSpPr txBox="1"/>
          <p:nvPr/>
        </p:nvSpPr>
        <p:spPr>
          <a:xfrm>
            <a:off x="1744580" y="6388480"/>
            <a:ext cx="8867272" cy="259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t-BR" sz="1050" b="0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(1) Dados calculados a partir da média nacional de empregos e receitas gerados pela industrialização de têxteis e confeccionados por tonelada;</a:t>
            </a:r>
            <a:endParaRPr lang="pt-BR" sz="12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6D24DCA-AD9A-D48D-7551-9FB5983A62CE}"/>
              </a:ext>
            </a:extLst>
          </p:cNvPr>
          <p:cNvSpPr txBox="1"/>
          <p:nvPr/>
        </p:nvSpPr>
        <p:spPr>
          <a:xfrm>
            <a:off x="1329585" y="2492575"/>
            <a:ext cx="3953075" cy="3218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</a:pPr>
            <a:r>
              <a:rPr lang="pt-BR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Na produção de Manufaturas Têxteis </a:t>
            </a:r>
            <a:r>
              <a:rPr lang="pt-BR" sz="1600" b="1" baseline="30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</a:t>
            </a:r>
          </a:p>
          <a:p>
            <a:pPr lvl="0">
              <a:lnSpc>
                <a:spcPct val="110000"/>
              </a:lnSpc>
            </a:pPr>
            <a:r>
              <a:rPr lang="pt-BR" sz="1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(fios, tecidos e não tecidos)</a:t>
            </a:r>
          </a:p>
          <a:p>
            <a:pPr lvl="0">
              <a:lnSpc>
                <a:spcPct val="110000"/>
              </a:lnSpc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7800" lvl="0" indent="-177800" algn="just">
              <a:lnSpc>
                <a:spcPct val="110000"/>
              </a:lnSpc>
              <a:spcAft>
                <a:spcPts val="1800"/>
              </a:spcAft>
              <a:buClr>
                <a:srgbClr val="FF5050"/>
              </a:buClr>
              <a:buSzPct val="100000"/>
              <a:buFont typeface="Arial" panose="020B0604020202020204" pitchFamily="34" charset="0"/>
              <a:buChar char="&gt;"/>
              <a:tabLst>
                <a:tab pos="900430" algn="l"/>
              </a:tabLst>
            </a:pPr>
            <a:r>
              <a:rPr lang="pt-BR" sz="1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Elevar os empregos atuais de 13 mil, para até </a:t>
            </a:r>
            <a:r>
              <a:rPr lang="pt-BR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79 </a:t>
            </a:r>
            <a:r>
              <a:rPr lang="pt-BR" sz="16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mil</a:t>
            </a:r>
            <a:r>
              <a:rPr lang="pt-BR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pt-BR" sz="16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pessoas ocupadas</a:t>
            </a:r>
          </a:p>
          <a:p>
            <a:pPr marL="177800" lvl="0" indent="-177800" algn="just">
              <a:lnSpc>
                <a:spcPct val="110000"/>
              </a:lnSpc>
              <a:spcAft>
                <a:spcPts val="1800"/>
              </a:spcAft>
              <a:buClr>
                <a:srgbClr val="FF5050"/>
              </a:buClr>
              <a:buSzPct val="100000"/>
              <a:buFont typeface="Arial" panose="020B0604020202020204" pitchFamily="34" charset="0"/>
              <a:buChar char="&gt;"/>
              <a:tabLst>
                <a:tab pos="900430" algn="l"/>
              </a:tabLst>
            </a:pPr>
            <a:r>
              <a:rPr lang="pt-BR" sz="1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Elevar a produção atual de 151 mil, para até </a:t>
            </a:r>
            <a:r>
              <a:rPr lang="pt-BR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730</a:t>
            </a:r>
            <a:r>
              <a:rPr lang="pt-BR" sz="16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mil toneladas ano</a:t>
            </a:r>
            <a:endParaRPr lang="pt-BR" sz="1400" b="1" kern="1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7800" lvl="0" indent="-177800" algn="just">
              <a:lnSpc>
                <a:spcPct val="110000"/>
              </a:lnSpc>
              <a:spcAft>
                <a:spcPts val="1800"/>
              </a:spcAft>
              <a:buClr>
                <a:srgbClr val="FF5050"/>
              </a:buClr>
              <a:buSzPct val="100000"/>
              <a:buFont typeface="Arial" panose="020B0604020202020204" pitchFamily="34" charset="0"/>
              <a:buChar char="&gt;"/>
              <a:tabLst>
                <a:tab pos="900430" algn="l"/>
              </a:tabLst>
            </a:pPr>
            <a:r>
              <a:rPr lang="pt-BR" sz="1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Elevar o valor da produção atual de R$ 4,7 bilhões, para até </a:t>
            </a:r>
            <a:r>
              <a:rPr lang="pt-BR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R$ 23,0 </a:t>
            </a:r>
            <a:r>
              <a:rPr lang="pt-BR" sz="16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bilhões ano</a:t>
            </a:r>
            <a:endParaRPr lang="pt-BR" sz="1400" b="1" kern="1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 algn="just">
              <a:lnSpc>
                <a:spcPct val="110000"/>
              </a:lnSpc>
              <a:buClr>
                <a:srgbClr val="FF5050"/>
              </a:buClr>
              <a:buSzPct val="100000"/>
              <a:tabLst>
                <a:tab pos="900430" algn="l"/>
              </a:tabLst>
            </a:pPr>
            <a:endParaRPr lang="pt-BR" sz="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ndústrias Têxteis e Inovações Tecnológicas - Delfim">
            <a:extLst>
              <a:ext uri="{FF2B5EF4-FFF2-40B4-BE49-F238E27FC236}">
                <a16:creationId xmlns:a16="http://schemas.microsoft.com/office/drawing/2014/main" id="{B15046AF-F51F-D68D-E2BD-F1EE425CB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870" y="1392675"/>
            <a:ext cx="4959963" cy="422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16E71C45-7380-0400-1689-6F8147F73B31}"/>
              </a:ext>
            </a:extLst>
          </p:cNvPr>
          <p:cNvCxnSpPr>
            <a:cxnSpLocks/>
          </p:cNvCxnSpPr>
          <p:nvPr/>
        </p:nvCxnSpPr>
        <p:spPr>
          <a:xfrm>
            <a:off x="6184487" y="1409718"/>
            <a:ext cx="0" cy="4212000"/>
          </a:xfrm>
          <a:prstGeom prst="line">
            <a:avLst/>
          </a:prstGeom>
          <a:ln>
            <a:solidFill>
              <a:srgbClr val="FF395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7075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B20D4-E09C-4B35-366C-3F6C37BA2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15">
            <a:extLst>
              <a:ext uri="{FF2B5EF4-FFF2-40B4-BE49-F238E27FC236}">
                <a16:creationId xmlns:a16="http://schemas.microsoft.com/office/drawing/2014/main" id="{172C280E-9B4C-E450-A00F-61183133EAB5}"/>
              </a:ext>
            </a:extLst>
          </p:cNvPr>
          <p:cNvSpPr txBox="1">
            <a:spLocks/>
          </p:cNvSpPr>
          <p:nvPr/>
        </p:nvSpPr>
        <p:spPr>
          <a:xfrm>
            <a:off x="326272" y="317234"/>
            <a:ext cx="11418566" cy="41684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dirty="0">
                <a:ln w="0"/>
                <a:solidFill>
                  <a:srgbClr val="001647"/>
                </a:solidFill>
                <a:latin typeface="Raleway Medium" pitchFamily="2" charset="0"/>
                <a:ea typeface="Roboto" panose="02000000000000000000" pitchFamily="2" charset="0"/>
              </a:rPr>
              <a:t>Potencial do Setor Têxtil e Confeccionista na Bahia </a:t>
            </a:r>
            <a:r>
              <a:rPr kumimoji="0" lang="pt-BR" sz="2000" b="0" i="0" u="none" strike="noStrike" kern="1200" cap="none" spc="0" normalizeH="0" baseline="0" noProof="0" dirty="0">
                <a:ln w="0"/>
                <a:solidFill>
                  <a:srgbClr val="FF3954"/>
                </a:solidFill>
                <a:effectLst/>
                <a:uLnTx/>
                <a:uFillTx/>
                <a:latin typeface="Raleway Medium" pitchFamily="2" charset="0"/>
                <a:ea typeface="Roboto" panose="02000000000000000000" pitchFamily="2" charset="0"/>
                <a:cs typeface="+mn-cs"/>
              </a:rPr>
              <a:t>| </a:t>
            </a:r>
            <a:r>
              <a:rPr kumimoji="0" lang="pt-BR" sz="1600" b="0" i="0" u="none" strike="noStrike" kern="1200" cap="none" spc="0" normalizeH="0" baseline="0" noProof="0" dirty="0">
                <a:ln w="0"/>
                <a:solidFill>
                  <a:srgbClr val="FF3954"/>
                </a:solidFill>
                <a:effectLst/>
                <a:uLnTx/>
                <a:uFillTx/>
                <a:latin typeface="Raleway Medium" pitchFamily="2" charset="0"/>
                <a:ea typeface="Roboto" panose="02000000000000000000" pitchFamily="2" charset="0"/>
                <a:cs typeface="+mn-cs"/>
              </a:rPr>
              <a:t>2024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2D521BF-FEA0-2DC1-012E-F162030AFB10}"/>
              </a:ext>
            </a:extLst>
          </p:cNvPr>
          <p:cNvSpPr txBox="1"/>
          <p:nvPr/>
        </p:nvSpPr>
        <p:spPr>
          <a:xfrm>
            <a:off x="815662" y="1392676"/>
            <a:ext cx="63460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tabLst>
                <a:tab pos="450215" algn="l"/>
              </a:tabLst>
            </a:pPr>
            <a:r>
              <a:rPr lang="pt-BR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Industrialização do Algodão Baiano no Estado |</a:t>
            </a:r>
          </a:p>
          <a:p>
            <a:pPr algn="just">
              <a:tabLst>
                <a:tab pos="450215" algn="l"/>
              </a:tabLst>
            </a:pPr>
            <a:r>
              <a:rPr lang="pt-BR" sz="1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Potencial de geração de empregos e receita (modelo teórico)</a:t>
            </a:r>
            <a:endParaRPr lang="pt-BR" sz="16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0452A50D-7020-F5B6-7307-19EF4027257A}"/>
              </a:ext>
            </a:extLst>
          </p:cNvPr>
          <p:cNvSpPr/>
          <p:nvPr/>
        </p:nvSpPr>
        <p:spPr>
          <a:xfrm>
            <a:off x="815662" y="2235628"/>
            <a:ext cx="4847126" cy="3370456"/>
          </a:xfrm>
          <a:prstGeom prst="roundRect">
            <a:avLst>
              <a:gd name="adj" fmla="val 370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just">
              <a:lnSpc>
                <a:spcPct val="150000"/>
              </a:lnSpc>
              <a:spcAft>
                <a:spcPts val="900"/>
              </a:spcAft>
              <a:tabLst>
                <a:tab pos="450215" algn="l"/>
              </a:tabLst>
            </a:pPr>
            <a:endParaRPr lang="pt-BR" sz="13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2F919640-1093-6526-607C-751C3D131FD1}"/>
              </a:ext>
            </a:extLst>
          </p:cNvPr>
          <p:cNvCxnSpPr>
            <a:cxnSpLocks/>
          </p:cNvCxnSpPr>
          <p:nvPr/>
        </p:nvCxnSpPr>
        <p:spPr>
          <a:xfrm>
            <a:off x="6184487" y="1409718"/>
            <a:ext cx="0" cy="4212000"/>
          </a:xfrm>
          <a:prstGeom prst="line">
            <a:avLst/>
          </a:prstGeom>
          <a:ln>
            <a:solidFill>
              <a:srgbClr val="FF395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7A34BFE-8435-4637-4A78-DD5E31145150}"/>
              </a:ext>
            </a:extLst>
          </p:cNvPr>
          <p:cNvSpPr txBox="1"/>
          <p:nvPr/>
        </p:nvSpPr>
        <p:spPr>
          <a:xfrm>
            <a:off x="1225585" y="2485856"/>
            <a:ext cx="3980637" cy="2890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0000"/>
              </a:lnSpc>
              <a:buClr>
                <a:srgbClr val="FF5050"/>
              </a:buClr>
              <a:buSzPct val="100000"/>
              <a:tabLst>
                <a:tab pos="900430" algn="l"/>
              </a:tabLst>
            </a:pPr>
            <a:endParaRPr lang="pt-BR" sz="1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pt-BR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Na produção de Confeccionados </a:t>
            </a:r>
            <a:r>
              <a:rPr lang="pt-BR" sz="1600" b="1" baseline="30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</a:t>
            </a:r>
            <a:endParaRPr lang="pt-BR" sz="1600" b="1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10000"/>
              </a:lnSpc>
            </a:pPr>
            <a:r>
              <a:rPr lang="pt-BR" sz="14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(roupas, meias, acessórios e linha lar)</a:t>
            </a:r>
          </a:p>
          <a:p>
            <a:pPr lvl="0">
              <a:lnSpc>
                <a:spcPct val="110000"/>
              </a:lnSpc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7800" indent="-177800" algn="just">
              <a:lnSpc>
                <a:spcPct val="110000"/>
              </a:lnSpc>
              <a:spcAft>
                <a:spcPts val="1800"/>
              </a:spcAft>
              <a:buClr>
                <a:srgbClr val="FF5050"/>
              </a:buClr>
              <a:buSzPct val="100000"/>
              <a:buFont typeface="Arial" panose="020B0604020202020204" pitchFamily="34" charset="0"/>
              <a:buChar char="&gt;"/>
              <a:tabLst>
                <a:tab pos="900430" algn="l"/>
              </a:tabLst>
            </a:pPr>
            <a:r>
              <a:rPr lang="pt-BR" sz="1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Elevar os empregos atuais de 23 mil, para até </a:t>
            </a:r>
            <a:r>
              <a:rPr lang="pt-BR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616</a:t>
            </a:r>
            <a:r>
              <a:rPr lang="pt-BR" sz="16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mil pessoas ocupadas</a:t>
            </a:r>
            <a:endParaRPr lang="pt-BR" sz="1400" b="1" kern="1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7800" indent="-177800" algn="just">
              <a:lnSpc>
                <a:spcPct val="110000"/>
              </a:lnSpc>
              <a:spcAft>
                <a:spcPts val="1800"/>
              </a:spcAft>
              <a:buClr>
                <a:srgbClr val="FF5050"/>
              </a:buClr>
              <a:buSzPct val="100000"/>
              <a:buFont typeface="Arial" panose="020B0604020202020204" pitchFamily="34" charset="0"/>
              <a:buChar char="&gt;"/>
              <a:tabLst>
                <a:tab pos="900430" algn="l"/>
              </a:tabLst>
            </a:pPr>
            <a:r>
              <a:rPr lang="pt-BR" sz="1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Elevar a produção atual de 264 milhões de peças, para até </a:t>
            </a:r>
            <a:r>
              <a:rPr lang="pt-BR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2,2 </a:t>
            </a:r>
            <a:r>
              <a:rPr lang="pt-BR" sz="16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bilhões de peças ano</a:t>
            </a:r>
          </a:p>
          <a:p>
            <a:pPr marL="177800" indent="-177800" algn="just">
              <a:lnSpc>
                <a:spcPct val="110000"/>
              </a:lnSpc>
              <a:spcAft>
                <a:spcPts val="1800"/>
              </a:spcAft>
              <a:buClr>
                <a:srgbClr val="FF5050"/>
              </a:buClr>
              <a:buSzPct val="100000"/>
              <a:buFont typeface="Arial" panose="020B0604020202020204" pitchFamily="34" charset="0"/>
              <a:buChar char="&gt;"/>
              <a:tabLst>
                <a:tab pos="900430" algn="l"/>
              </a:tabLst>
            </a:pPr>
            <a:r>
              <a:rPr lang="pt-BR" sz="1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Elevar o valor da produção atual de R$ 6,7 bilhões, para até </a:t>
            </a:r>
            <a:r>
              <a:rPr lang="pt-BR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R$ 111 </a:t>
            </a:r>
            <a:r>
              <a:rPr lang="pt-BR" sz="16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bilhões ano</a:t>
            </a:r>
            <a:endParaRPr lang="pt-BR" sz="1400" b="1" kern="1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47DABA4-988A-7D14-57D4-1C5829DCDE65}"/>
              </a:ext>
            </a:extLst>
          </p:cNvPr>
          <p:cNvSpPr txBox="1"/>
          <p:nvPr/>
        </p:nvSpPr>
        <p:spPr>
          <a:xfrm>
            <a:off x="1744580" y="6388480"/>
            <a:ext cx="8867272" cy="259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t-BR" sz="1050" b="0" i="0" u="none" strike="noStrike" kern="1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(1) Dados calculados a partir da média nacional de empregos e receitas gerados pela industrialização de têxteis e confeccionados por tonelada;</a:t>
            </a:r>
            <a:endParaRPr lang="pt-BR" sz="1200" dirty="0"/>
          </a:p>
        </p:txBody>
      </p:sp>
      <p:pic>
        <p:nvPicPr>
          <p:cNvPr id="2050" name="Picture 2" descr="Como funcionam as fábricas de roupas? | Máquinas União">
            <a:extLst>
              <a:ext uri="{FF2B5EF4-FFF2-40B4-BE49-F238E27FC236}">
                <a16:creationId xmlns:a16="http://schemas.microsoft.com/office/drawing/2014/main" id="{720B14EB-66E2-4DFA-8832-A34FD565D4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40"/>
          <a:stretch/>
        </p:blipFill>
        <p:spPr bwMode="auto">
          <a:xfrm>
            <a:off x="6592534" y="1392676"/>
            <a:ext cx="4857544" cy="421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4275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bldLvl="5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EB comemora nesta quinta-feira o Dia da Indústria – FIEB">
            <a:extLst>
              <a:ext uri="{FF2B5EF4-FFF2-40B4-BE49-F238E27FC236}">
                <a16:creationId xmlns:a16="http://schemas.microsoft.com/office/drawing/2014/main" id="{284AF492-9282-7A0B-BEDE-E1C26EC23E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5"/>
          <a:stretch/>
        </p:blipFill>
        <p:spPr bwMode="auto">
          <a:xfrm>
            <a:off x="0" y="2199"/>
            <a:ext cx="9379344" cy="685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3700E77-3CF1-CE54-1A6E-E2141B16C9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478"/>
          <a:stretch/>
        </p:blipFill>
        <p:spPr>
          <a:xfrm>
            <a:off x="4129548" y="-27297"/>
            <a:ext cx="8062452" cy="695759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4E0A482E-3476-980E-E3FC-C18A2741263B}"/>
              </a:ext>
            </a:extLst>
          </p:cNvPr>
          <p:cNvSpPr/>
          <p:nvPr/>
        </p:nvSpPr>
        <p:spPr>
          <a:xfrm>
            <a:off x="5229066" y="2478081"/>
            <a:ext cx="6305264" cy="1872342"/>
          </a:xfrm>
          <a:prstGeom prst="rect">
            <a:avLst/>
          </a:prstGeom>
          <a:solidFill>
            <a:srgbClr val="C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62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600" b="1" i="0" u="none" strike="noStrike" kern="1200" cap="none" spc="300" normalizeH="0" baseline="0" noProof="0" dirty="0">
                <a:ln>
                  <a:noFill/>
                </a:ln>
                <a:solidFill>
                  <a:srgbClr val="FF3954"/>
                </a:solidFill>
                <a:effectLst/>
                <a:uLnTx/>
                <a:uFillTx/>
                <a:latin typeface="Raleway" pitchFamily="2" charset="0"/>
                <a:ea typeface="Yu Gothic UI Semilight" pitchFamily="34" charset="-128"/>
                <a:cs typeface="Malgun Gothic Semilight" pitchFamily="34" charset="-128"/>
              </a:rPr>
              <a:t>FIEB | PROPOSTAS</a:t>
            </a:r>
          </a:p>
          <a:p>
            <a:pPr marL="0" marR="0" lvl="0" indent="0" algn="ctr" defTabSz="762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000" b="0" i="0" u="none" strike="noStrike" kern="1200" cap="none" spc="300" normalizeH="0" baseline="0" noProof="0" dirty="0">
                <a:ln>
                  <a:noFill/>
                </a:ln>
                <a:solidFill>
                  <a:srgbClr val="001647"/>
                </a:solidFill>
                <a:effectLst/>
                <a:uLnTx/>
                <a:uFillTx/>
                <a:latin typeface="Raleway" pitchFamily="2" charset="0"/>
                <a:ea typeface="Yu Gothic UI Semilight" pitchFamily="34" charset="-128"/>
                <a:cs typeface="Malgun Gothic Semilight" pitchFamily="34" charset="-128"/>
              </a:rPr>
              <a:t>PARA DESENVOLVIMENTO </a:t>
            </a:r>
          </a:p>
          <a:p>
            <a:pPr marL="0" marR="0" lvl="0" indent="0" algn="ctr" defTabSz="762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000" b="0" i="0" u="none" strike="noStrike" kern="1200" cap="none" spc="300" normalizeH="0" baseline="0" noProof="0" dirty="0">
                <a:ln>
                  <a:noFill/>
                </a:ln>
                <a:solidFill>
                  <a:srgbClr val="001647"/>
                </a:solidFill>
                <a:effectLst/>
                <a:uLnTx/>
                <a:uFillTx/>
                <a:latin typeface="Raleway" pitchFamily="2" charset="0"/>
                <a:ea typeface="Yu Gothic UI Semilight" pitchFamily="34" charset="-128"/>
                <a:cs typeface="Malgun Gothic Semilight" pitchFamily="34" charset="-128"/>
              </a:rPr>
              <a:t>DO SETOR NO ESTADO</a:t>
            </a:r>
          </a:p>
        </p:txBody>
      </p:sp>
    </p:spTree>
    <p:extLst>
      <p:ext uri="{BB962C8B-B14F-4D97-AF65-F5344CB8AC3E}">
        <p14:creationId xmlns:p14="http://schemas.microsoft.com/office/powerpoint/2010/main" val="1939247571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E683D-B07C-3696-527B-F11D5B3D6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2FA85316-7E27-906B-BD37-36FC609F94A6}"/>
              </a:ext>
            </a:extLst>
          </p:cNvPr>
          <p:cNvCxnSpPr>
            <a:cxnSpLocks/>
          </p:cNvCxnSpPr>
          <p:nvPr/>
        </p:nvCxnSpPr>
        <p:spPr>
          <a:xfrm>
            <a:off x="6916149" y="1022272"/>
            <a:ext cx="0" cy="5260395"/>
          </a:xfrm>
          <a:prstGeom prst="line">
            <a:avLst/>
          </a:prstGeom>
          <a:ln>
            <a:solidFill>
              <a:srgbClr val="FF395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3888651E-2D88-FE24-6151-5C9C93C2B4BC}"/>
              </a:ext>
            </a:extLst>
          </p:cNvPr>
          <p:cNvSpPr/>
          <p:nvPr/>
        </p:nvSpPr>
        <p:spPr>
          <a:xfrm>
            <a:off x="461909" y="1022272"/>
            <a:ext cx="6321506" cy="5518493"/>
          </a:xfrm>
          <a:prstGeom prst="roundRect">
            <a:avLst>
              <a:gd name="adj" fmla="val 370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just">
              <a:lnSpc>
                <a:spcPct val="150000"/>
              </a:lnSpc>
              <a:spcAft>
                <a:spcPts val="900"/>
              </a:spcAft>
              <a:tabLst>
                <a:tab pos="450215" algn="l"/>
              </a:tabLst>
            </a:pPr>
            <a:endParaRPr lang="pt-BR" sz="13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72C1773-2EF5-57F1-54AA-A0126CDBE064}"/>
              </a:ext>
            </a:extLst>
          </p:cNvPr>
          <p:cNvSpPr txBox="1"/>
          <p:nvPr/>
        </p:nvSpPr>
        <p:spPr>
          <a:xfrm>
            <a:off x="658716" y="4092214"/>
            <a:ext cx="5940020" cy="1933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  <a:buClr>
                <a:srgbClr val="FF5050"/>
              </a:buClr>
              <a:buSzPct val="100000"/>
              <a:tabLst>
                <a:tab pos="900430" algn="l"/>
              </a:tabLst>
            </a:pPr>
            <a:r>
              <a:rPr lang="pt-BR" sz="1300" kern="1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Atração de investimentos têxteis e articulação com instituições para oferta de:</a:t>
            </a:r>
          </a:p>
          <a:p>
            <a:pPr marL="177800" indent="-177800" algn="just">
              <a:lnSpc>
                <a:spcPct val="120000"/>
              </a:lnSpc>
              <a:spcAft>
                <a:spcPts val="600"/>
              </a:spcAft>
              <a:buClr>
                <a:srgbClr val="FF5050"/>
              </a:buClr>
              <a:buSzPct val="100000"/>
              <a:buFont typeface="Arial" panose="020B0604020202020204" pitchFamily="34" charset="0"/>
              <a:buChar char="&gt;"/>
              <a:tabLst>
                <a:tab pos="900430" algn="l"/>
              </a:tabLst>
            </a:pPr>
            <a:r>
              <a:rPr lang="pt-BR" sz="1300" kern="1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Áreas/distritos industriais prioritários com bom </a:t>
            </a:r>
            <a:r>
              <a:rPr lang="pt-BR" sz="1300" b="1" kern="1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acesso logístico</a:t>
            </a:r>
            <a:r>
              <a:rPr lang="pt-BR" sz="1300" kern="1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(Têxtil)</a:t>
            </a:r>
          </a:p>
          <a:p>
            <a:pPr marL="177800" indent="-177800" algn="just">
              <a:lnSpc>
                <a:spcPct val="120000"/>
              </a:lnSpc>
              <a:spcAft>
                <a:spcPts val="600"/>
              </a:spcAft>
              <a:buClr>
                <a:srgbClr val="FF5050"/>
              </a:buClr>
              <a:buSzPct val="100000"/>
              <a:buFont typeface="Arial" panose="020B0604020202020204" pitchFamily="34" charset="0"/>
              <a:buChar char="&gt;"/>
              <a:tabLst>
                <a:tab pos="900430" algn="l"/>
              </a:tabLst>
            </a:pPr>
            <a:r>
              <a:rPr lang="pt-BR" sz="1300" kern="1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Disponibilidade de água e instalações para </a:t>
            </a:r>
            <a:r>
              <a:rPr lang="pt-BR" sz="1300" b="1" kern="1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tratamento de efluentes</a:t>
            </a:r>
          </a:p>
          <a:p>
            <a:pPr marL="177800" indent="-177800" algn="just">
              <a:lnSpc>
                <a:spcPct val="120000"/>
              </a:lnSpc>
              <a:spcAft>
                <a:spcPts val="600"/>
              </a:spcAft>
              <a:buClr>
                <a:srgbClr val="FF5050"/>
              </a:buClr>
              <a:buSzPct val="100000"/>
              <a:buFont typeface="Arial" panose="020B0604020202020204" pitchFamily="34" charset="0"/>
              <a:buChar char="&gt;"/>
              <a:tabLst>
                <a:tab pos="900430" algn="l"/>
              </a:tabLst>
            </a:pPr>
            <a:r>
              <a:rPr lang="pt-BR" sz="1300" b="1" kern="1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Fast Track </a:t>
            </a:r>
            <a:r>
              <a:rPr lang="pt-BR" sz="1300" kern="1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 fornecimento de licenças necessárias</a:t>
            </a:r>
          </a:p>
          <a:p>
            <a:pPr marL="177800" indent="-177800" algn="just">
              <a:lnSpc>
                <a:spcPct val="120000"/>
              </a:lnSpc>
              <a:spcAft>
                <a:spcPts val="600"/>
              </a:spcAft>
              <a:buClr>
                <a:srgbClr val="FF5050"/>
              </a:buClr>
              <a:buSzPct val="100000"/>
              <a:buFont typeface="Arial" panose="020B0604020202020204" pitchFamily="34" charset="0"/>
              <a:buChar char="&gt;"/>
              <a:tabLst>
                <a:tab pos="900430" algn="l"/>
              </a:tabLst>
            </a:pPr>
            <a:r>
              <a:rPr lang="pt-BR" sz="1300" b="1" kern="1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Energia</a:t>
            </a:r>
            <a:r>
              <a:rPr lang="pt-BR" sz="1300" kern="1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elétrica disponível e com suprimento confiável para a operação industrial</a:t>
            </a:r>
          </a:p>
          <a:p>
            <a:pPr algn="just" defTabSz="1219170">
              <a:lnSpc>
                <a:spcPct val="110000"/>
              </a:lnSpc>
              <a:spcAft>
                <a:spcPts val="600"/>
              </a:spcAft>
              <a:buClr>
                <a:srgbClr val="FF5050"/>
              </a:buClr>
              <a:buSzPct val="100000"/>
              <a:tabLst>
                <a:tab pos="450215" algn="l"/>
              </a:tabLst>
            </a:pPr>
            <a:endParaRPr lang="pt-BR" sz="100" b="1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A5E2743-9830-197E-980F-C2AB891F0EB2}"/>
              </a:ext>
            </a:extLst>
          </p:cNvPr>
          <p:cNvSpPr txBox="1"/>
          <p:nvPr/>
        </p:nvSpPr>
        <p:spPr>
          <a:xfrm>
            <a:off x="658716" y="3654411"/>
            <a:ext cx="4398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tabLst>
                <a:tab pos="450215" algn="l"/>
              </a:tabLst>
            </a:pPr>
            <a:r>
              <a:rPr lang="pt-BR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Terrenos, infraestrutura e localização</a:t>
            </a:r>
            <a:r>
              <a:rPr lang="pt-BR" sz="1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</a:p>
        </p:txBody>
      </p:sp>
      <p:pic>
        <p:nvPicPr>
          <p:cNvPr id="9" name="Picture 2" descr="Polo têxtil de Americana: veja por que é tão importante para a economia do  Brasil - Febratex Group">
            <a:extLst>
              <a:ext uri="{FF2B5EF4-FFF2-40B4-BE49-F238E27FC236}">
                <a16:creationId xmlns:a16="http://schemas.microsoft.com/office/drawing/2014/main" id="{ADAB7C76-8583-35C7-B277-EB1166ACA3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9" r="18895"/>
          <a:stretch/>
        </p:blipFill>
        <p:spPr bwMode="auto">
          <a:xfrm>
            <a:off x="7079100" y="1022273"/>
            <a:ext cx="4638700" cy="536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F5CC0F05-40E6-4B16-717F-F11966C7DEE5}"/>
              </a:ext>
            </a:extLst>
          </p:cNvPr>
          <p:cNvSpPr txBox="1"/>
          <p:nvPr/>
        </p:nvSpPr>
        <p:spPr>
          <a:xfrm>
            <a:off x="636428" y="1189381"/>
            <a:ext cx="5940020" cy="2186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lnSpc>
                <a:spcPct val="110000"/>
              </a:lnSpc>
              <a:spcAft>
                <a:spcPts val="600"/>
              </a:spcAft>
              <a:buClr>
                <a:srgbClr val="FF5050"/>
              </a:buClr>
              <a:buSzPct val="100000"/>
              <a:tabLst>
                <a:tab pos="450215" algn="l"/>
              </a:tabLst>
            </a:pPr>
            <a:r>
              <a:rPr lang="pt-BR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Grupo de Trabalho</a:t>
            </a:r>
          </a:p>
          <a:p>
            <a:pPr algn="just" defTabSz="1219170">
              <a:lnSpc>
                <a:spcPct val="110000"/>
              </a:lnSpc>
              <a:spcAft>
                <a:spcPts val="600"/>
              </a:spcAft>
              <a:buClr>
                <a:srgbClr val="FF5050"/>
              </a:buClr>
              <a:buSzPct val="100000"/>
              <a:tabLst>
                <a:tab pos="450215" algn="l"/>
              </a:tabLst>
            </a:pPr>
            <a:endParaRPr lang="pt-BR" sz="100" b="1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77800" indent="-177800" algn="just">
              <a:lnSpc>
                <a:spcPct val="120000"/>
              </a:lnSpc>
              <a:spcAft>
                <a:spcPts val="600"/>
              </a:spcAft>
              <a:buClr>
                <a:srgbClr val="FF5050"/>
              </a:buClr>
              <a:buSzPct val="100000"/>
              <a:buFont typeface="Arial" panose="020B0604020202020204" pitchFamily="34" charset="0"/>
              <a:buChar char="&gt;"/>
              <a:tabLst>
                <a:tab pos="900430" algn="l"/>
              </a:tabLst>
            </a:pPr>
            <a:r>
              <a:rPr lang="pt-BR" sz="1300" kern="1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Secretarias e órgãos relevantes para o setor:</a:t>
            </a:r>
          </a:p>
          <a:p>
            <a:pPr marL="355600" lvl="1" indent="-177800" algn="just">
              <a:lnSpc>
                <a:spcPct val="120000"/>
              </a:lnSpc>
              <a:spcAft>
                <a:spcPts val="600"/>
              </a:spcAft>
              <a:buClr>
                <a:srgbClr val="FF5050"/>
              </a:buClr>
              <a:buSzPct val="100000"/>
              <a:buFont typeface="Arial" panose="020B0604020202020204" pitchFamily="34" charset="0"/>
              <a:buChar char="•"/>
              <a:tabLst>
                <a:tab pos="900430" algn="l"/>
              </a:tabLst>
            </a:pPr>
            <a:r>
              <a:rPr lang="pt-BR" sz="1300" kern="1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Atuar na divulgação das vantagens competitivas, em parceria com a FIEB</a:t>
            </a:r>
          </a:p>
          <a:p>
            <a:pPr marL="355600" lvl="1" indent="-177800" algn="just">
              <a:lnSpc>
                <a:spcPct val="120000"/>
              </a:lnSpc>
              <a:spcAft>
                <a:spcPts val="600"/>
              </a:spcAft>
              <a:buClr>
                <a:srgbClr val="FF5050"/>
              </a:buClr>
              <a:buSzPct val="100000"/>
              <a:buFont typeface="Arial" panose="020B0604020202020204" pitchFamily="34" charset="0"/>
              <a:buChar char="•"/>
              <a:tabLst>
                <a:tab pos="900430" algn="l"/>
              </a:tabLst>
            </a:pPr>
            <a:r>
              <a:rPr lang="pt-BR" sz="1300" kern="1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Atuar na viabilização dos projetos de investimento direcionados para o estado (</a:t>
            </a:r>
            <a:r>
              <a:rPr lang="pt-BR" sz="1300" b="1" kern="1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porta de entrada: SDE</a:t>
            </a:r>
            <a:r>
              <a:rPr lang="pt-BR" sz="1300" kern="1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</a:p>
          <a:p>
            <a:pPr marL="355600" lvl="1" indent="-177800" algn="just">
              <a:lnSpc>
                <a:spcPct val="120000"/>
              </a:lnSpc>
              <a:spcAft>
                <a:spcPts val="600"/>
              </a:spcAft>
              <a:buClr>
                <a:srgbClr val="FF5050"/>
              </a:buClr>
              <a:buSzPct val="100000"/>
              <a:buFont typeface="Arial" panose="020B0604020202020204" pitchFamily="34" charset="0"/>
              <a:buChar char="•"/>
              <a:tabLst>
                <a:tab pos="900430" algn="l"/>
              </a:tabLst>
            </a:pPr>
            <a:r>
              <a:rPr lang="pt-BR" sz="1300" kern="1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Articular com prefeituras e outros agentes o apoio necessário a implantação de empreendimentos</a:t>
            </a:r>
          </a:p>
        </p:txBody>
      </p:sp>
      <p:sp>
        <p:nvSpPr>
          <p:cNvPr id="13" name="Espaço Reservado para Texto 15">
            <a:extLst>
              <a:ext uri="{FF2B5EF4-FFF2-40B4-BE49-F238E27FC236}">
                <a16:creationId xmlns:a16="http://schemas.microsoft.com/office/drawing/2014/main" id="{D7EC3704-CACB-BB0F-F1FE-34470FE059AC}"/>
              </a:ext>
            </a:extLst>
          </p:cNvPr>
          <p:cNvSpPr txBox="1">
            <a:spLocks/>
          </p:cNvSpPr>
          <p:nvPr/>
        </p:nvSpPr>
        <p:spPr>
          <a:xfrm>
            <a:off x="326272" y="317234"/>
            <a:ext cx="11418566" cy="41684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dirty="0">
                <a:ln w="0"/>
                <a:solidFill>
                  <a:srgbClr val="001647"/>
                </a:solidFill>
                <a:latin typeface="Raleway Medium" pitchFamily="2" charset="0"/>
                <a:ea typeface="Roboto" panose="02000000000000000000" pitchFamily="2" charset="0"/>
              </a:rPr>
              <a:t>Propostas para o desenvolvimento do Setor Têxtil e Confeccionista no Estado </a:t>
            </a:r>
            <a:r>
              <a:rPr kumimoji="0" lang="pt-BR" sz="2000" b="0" i="0" u="none" strike="noStrike" kern="1200" cap="none" spc="0" normalizeH="0" baseline="0" noProof="0" dirty="0">
                <a:ln w="0"/>
                <a:solidFill>
                  <a:srgbClr val="FF3954"/>
                </a:solidFill>
                <a:effectLst/>
                <a:uLnTx/>
                <a:uFillTx/>
                <a:latin typeface="Raleway Medium" pitchFamily="2" charset="0"/>
                <a:ea typeface="Roboto" panose="02000000000000000000" pitchFamily="2" charset="0"/>
                <a:cs typeface="+mn-cs"/>
              </a:rPr>
              <a:t>| </a:t>
            </a:r>
            <a:r>
              <a:rPr kumimoji="0" lang="pt-BR" sz="1600" b="0" i="0" u="none" strike="noStrike" kern="1200" cap="none" spc="0" normalizeH="0" baseline="0" noProof="0" dirty="0">
                <a:ln w="0"/>
                <a:solidFill>
                  <a:srgbClr val="FF3954"/>
                </a:solidFill>
                <a:effectLst/>
                <a:uLnTx/>
                <a:uFillTx/>
                <a:latin typeface="Raleway Medium" pitchFamily="2" charset="0"/>
                <a:ea typeface="Roboto" panose="02000000000000000000" pitchFamily="2" charset="0"/>
                <a:cs typeface="+mn-cs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1263724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02FEC7-3225-2E7B-7862-63E6C6EE2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17A80691-8B36-0359-A2B7-019000DF5832}"/>
              </a:ext>
            </a:extLst>
          </p:cNvPr>
          <p:cNvCxnSpPr>
            <a:cxnSpLocks/>
          </p:cNvCxnSpPr>
          <p:nvPr/>
        </p:nvCxnSpPr>
        <p:spPr>
          <a:xfrm>
            <a:off x="6340967" y="1066516"/>
            <a:ext cx="0" cy="5260395"/>
          </a:xfrm>
          <a:prstGeom prst="line">
            <a:avLst/>
          </a:prstGeom>
          <a:ln>
            <a:solidFill>
              <a:srgbClr val="FF395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4B2A5637-8133-A916-FD8A-1F14410774FD}"/>
              </a:ext>
            </a:extLst>
          </p:cNvPr>
          <p:cNvSpPr/>
          <p:nvPr/>
        </p:nvSpPr>
        <p:spPr>
          <a:xfrm>
            <a:off x="476657" y="1066517"/>
            <a:ext cx="5619343" cy="5152122"/>
          </a:xfrm>
          <a:prstGeom prst="roundRect">
            <a:avLst>
              <a:gd name="adj" fmla="val 370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just">
              <a:lnSpc>
                <a:spcPct val="150000"/>
              </a:lnSpc>
              <a:spcAft>
                <a:spcPts val="900"/>
              </a:spcAft>
              <a:tabLst>
                <a:tab pos="450215" algn="l"/>
              </a:tabLst>
            </a:pPr>
            <a:endParaRPr lang="pt-BR" sz="13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65FEFA8-E40A-8316-9413-4BA2E5D4D6E8}"/>
              </a:ext>
            </a:extLst>
          </p:cNvPr>
          <p:cNvSpPr txBox="1"/>
          <p:nvPr/>
        </p:nvSpPr>
        <p:spPr>
          <a:xfrm>
            <a:off x="787772" y="4085122"/>
            <a:ext cx="5086998" cy="1654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900"/>
              </a:spcAft>
              <a:buClr>
                <a:srgbClr val="FF5050"/>
              </a:buClr>
              <a:buSzPct val="100000"/>
              <a:tabLst>
                <a:tab pos="900430" algn="l"/>
              </a:tabLst>
            </a:pPr>
            <a:r>
              <a:rPr lang="pt-BR" sz="1300" kern="1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Convênios com o instituições e prefeituras para:</a:t>
            </a:r>
          </a:p>
          <a:p>
            <a:pPr marL="177800" indent="-177800" algn="just">
              <a:lnSpc>
                <a:spcPct val="120000"/>
              </a:lnSpc>
              <a:spcAft>
                <a:spcPts val="900"/>
              </a:spcAft>
              <a:buClr>
                <a:srgbClr val="FF5050"/>
              </a:buClr>
              <a:buSzPct val="100000"/>
              <a:buFont typeface="Arial" panose="020B0604020202020204" pitchFamily="34" charset="0"/>
              <a:buChar char="&gt;"/>
              <a:tabLst>
                <a:tab pos="900430" algn="l"/>
              </a:tabLst>
            </a:pPr>
            <a:r>
              <a:rPr lang="pt-BR" sz="1300" kern="1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Estrutura do SENAI para treinamento e qualificação de mão de obra especializada</a:t>
            </a:r>
          </a:p>
          <a:p>
            <a:pPr marL="177800" indent="-177800" algn="just">
              <a:lnSpc>
                <a:spcPct val="120000"/>
              </a:lnSpc>
              <a:spcAft>
                <a:spcPts val="900"/>
              </a:spcAft>
              <a:buClr>
                <a:srgbClr val="FF5050"/>
              </a:buClr>
              <a:buSzPct val="100000"/>
              <a:buFont typeface="Arial" panose="020B0604020202020204" pitchFamily="34" charset="0"/>
              <a:buChar char="&gt;"/>
              <a:tabLst>
                <a:tab pos="900430" algn="l"/>
              </a:tabLst>
            </a:pPr>
            <a:r>
              <a:rPr lang="pt-BR" sz="1300" kern="1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Identificação de </a:t>
            </a:r>
            <a:r>
              <a:rPr lang="pt-BR" sz="1300" b="1" kern="1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áreas com vantagens locacionais </a:t>
            </a:r>
            <a:r>
              <a:rPr lang="pt-BR" sz="1300" kern="1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 repasse subvencionado para empreendimentos</a:t>
            </a:r>
          </a:p>
          <a:p>
            <a:pPr algn="just" defTabSz="1219170">
              <a:lnSpc>
                <a:spcPct val="110000"/>
              </a:lnSpc>
              <a:spcAft>
                <a:spcPts val="600"/>
              </a:spcAft>
              <a:buClr>
                <a:srgbClr val="FF5050"/>
              </a:buClr>
              <a:buSzPct val="100000"/>
              <a:tabLst>
                <a:tab pos="450215" algn="l"/>
              </a:tabLst>
            </a:pPr>
            <a:endParaRPr lang="pt-BR" sz="100" b="1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BCB39AC-A552-CBFF-AE80-5667D90D2DAF}"/>
              </a:ext>
            </a:extLst>
          </p:cNvPr>
          <p:cNvSpPr txBox="1"/>
          <p:nvPr/>
        </p:nvSpPr>
        <p:spPr>
          <a:xfrm>
            <a:off x="782924" y="3630678"/>
            <a:ext cx="4398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tabLst>
                <a:tab pos="450215" algn="l"/>
              </a:tabLst>
            </a:pPr>
            <a:r>
              <a:rPr lang="pt-BR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Parcerias</a:t>
            </a:r>
            <a:r>
              <a:rPr lang="pt-BR" sz="1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038DB32-A583-5929-B9D2-B2D865886385}"/>
              </a:ext>
            </a:extLst>
          </p:cNvPr>
          <p:cNvSpPr txBox="1"/>
          <p:nvPr/>
        </p:nvSpPr>
        <p:spPr>
          <a:xfrm>
            <a:off x="797608" y="1386731"/>
            <a:ext cx="5086998" cy="1932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lnSpc>
                <a:spcPct val="110000"/>
              </a:lnSpc>
              <a:spcAft>
                <a:spcPts val="600"/>
              </a:spcAft>
              <a:buClr>
                <a:srgbClr val="FF5050"/>
              </a:buClr>
              <a:buSzPct val="100000"/>
              <a:tabLst>
                <a:tab pos="450215" algn="l"/>
              </a:tabLst>
            </a:pPr>
            <a:r>
              <a:rPr lang="pt-BR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Agência de Fomento/SDE/SEFAZ</a:t>
            </a:r>
          </a:p>
          <a:p>
            <a:pPr algn="just" defTabSz="1219170">
              <a:lnSpc>
                <a:spcPct val="110000"/>
              </a:lnSpc>
              <a:spcAft>
                <a:spcPts val="600"/>
              </a:spcAft>
              <a:buClr>
                <a:srgbClr val="FF5050"/>
              </a:buClr>
              <a:buSzPct val="100000"/>
              <a:tabLst>
                <a:tab pos="450215" algn="l"/>
              </a:tabLst>
            </a:pPr>
            <a:endParaRPr lang="pt-BR" sz="700" b="1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77800" indent="-177800" algn="just">
              <a:lnSpc>
                <a:spcPct val="120000"/>
              </a:lnSpc>
              <a:spcAft>
                <a:spcPts val="900"/>
              </a:spcAft>
              <a:buClr>
                <a:srgbClr val="FF5050"/>
              </a:buClr>
              <a:buSzPct val="100000"/>
              <a:buFont typeface="Arial" panose="020B0604020202020204" pitchFamily="34" charset="0"/>
              <a:buChar char="&gt;"/>
              <a:tabLst>
                <a:tab pos="900430" algn="l"/>
              </a:tabLst>
            </a:pPr>
            <a:r>
              <a:rPr lang="pt-BR" sz="1300" kern="1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Apontar linhas de financiamento competitivas para viabilizar os investimentos industriais no estado – </a:t>
            </a:r>
            <a:r>
              <a:rPr lang="pt-BR" sz="1300" b="1" kern="1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Desenbahia</a:t>
            </a:r>
            <a:r>
              <a:rPr lang="pt-BR" sz="1300" kern="1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(Linhas </a:t>
            </a:r>
            <a:r>
              <a:rPr lang="pt-BR" sz="1300" kern="1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Fundese</a:t>
            </a:r>
            <a:r>
              <a:rPr lang="pt-BR" sz="1300" kern="1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</a:p>
          <a:p>
            <a:pPr marL="177800" indent="-177800" algn="just">
              <a:lnSpc>
                <a:spcPct val="120000"/>
              </a:lnSpc>
              <a:spcAft>
                <a:spcPts val="900"/>
              </a:spcAft>
              <a:buClr>
                <a:srgbClr val="FF5050"/>
              </a:buClr>
              <a:buSzPct val="100000"/>
              <a:buFont typeface="Arial" panose="020B0604020202020204" pitchFamily="34" charset="0"/>
              <a:buChar char="&gt;"/>
              <a:tabLst>
                <a:tab pos="900430" algn="l"/>
              </a:tabLst>
            </a:pPr>
            <a:r>
              <a:rPr lang="pt-BR" sz="1300" kern="1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Identificar possibilidades de adoção de </a:t>
            </a:r>
            <a:r>
              <a:rPr lang="pt-BR" sz="1300" b="1" kern="1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incentivos fiscais </a:t>
            </a:r>
            <a:r>
              <a:rPr lang="pt-BR" sz="1300" kern="1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utilizados em outros estados do Nordeste (cola)</a:t>
            </a:r>
          </a:p>
        </p:txBody>
      </p:sp>
      <p:sp>
        <p:nvSpPr>
          <p:cNvPr id="13" name="Espaço Reservado para Texto 15">
            <a:extLst>
              <a:ext uri="{FF2B5EF4-FFF2-40B4-BE49-F238E27FC236}">
                <a16:creationId xmlns:a16="http://schemas.microsoft.com/office/drawing/2014/main" id="{F7862134-E9B7-4981-6E47-AE1C96A43C4B}"/>
              </a:ext>
            </a:extLst>
          </p:cNvPr>
          <p:cNvSpPr txBox="1">
            <a:spLocks/>
          </p:cNvSpPr>
          <p:nvPr/>
        </p:nvSpPr>
        <p:spPr>
          <a:xfrm>
            <a:off x="326272" y="317234"/>
            <a:ext cx="11418566" cy="41684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dirty="0">
                <a:ln w="0"/>
                <a:solidFill>
                  <a:srgbClr val="001647"/>
                </a:solidFill>
                <a:latin typeface="Raleway Medium" pitchFamily="2" charset="0"/>
                <a:ea typeface="Roboto" panose="02000000000000000000" pitchFamily="2" charset="0"/>
              </a:rPr>
              <a:t>Propostas para o desenvolvimento do Setor Têxtil e Confeccionista no Estado </a:t>
            </a:r>
            <a:r>
              <a:rPr kumimoji="0" lang="pt-BR" sz="2000" b="0" i="0" u="none" strike="noStrike" kern="1200" cap="none" spc="0" normalizeH="0" baseline="0" noProof="0" dirty="0">
                <a:ln w="0"/>
                <a:solidFill>
                  <a:srgbClr val="FF3954"/>
                </a:solidFill>
                <a:effectLst/>
                <a:uLnTx/>
                <a:uFillTx/>
                <a:latin typeface="Raleway Medium" pitchFamily="2" charset="0"/>
                <a:ea typeface="Roboto" panose="02000000000000000000" pitchFamily="2" charset="0"/>
                <a:cs typeface="+mn-cs"/>
              </a:rPr>
              <a:t>| </a:t>
            </a:r>
            <a:r>
              <a:rPr kumimoji="0" lang="pt-BR" sz="1600" b="0" i="0" u="none" strike="noStrike" kern="1200" cap="none" spc="0" normalizeH="0" baseline="0" noProof="0" dirty="0">
                <a:ln w="0"/>
                <a:solidFill>
                  <a:srgbClr val="FF3954"/>
                </a:solidFill>
                <a:effectLst/>
                <a:uLnTx/>
                <a:uFillTx/>
                <a:latin typeface="Raleway Medium" pitchFamily="2" charset="0"/>
                <a:ea typeface="Roboto" panose="02000000000000000000" pitchFamily="2" charset="0"/>
                <a:cs typeface="+mn-cs"/>
              </a:rPr>
              <a:t>2024</a:t>
            </a:r>
          </a:p>
        </p:txBody>
      </p:sp>
      <p:pic>
        <p:nvPicPr>
          <p:cNvPr id="1026" name="Picture 2" descr="Como comprar roupas direto de fábrica para revender? - Notícias Concursos">
            <a:extLst>
              <a:ext uri="{FF2B5EF4-FFF2-40B4-BE49-F238E27FC236}">
                <a16:creationId xmlns:a16="http://schemas.microsoft.com/office/drawing/2014/main" id="{550BD95C-D67A-414D-155C-DAF07D3E75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1" r="15575"/>
          <a:stretch/>
        </p:blipFill>
        <p:spPr bwMode="auto">
          <a:xfrm>
            <a:off x="6585935" y="1066516"/>
            <a:ext cx="4983464" cy="515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9747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E4F18C-11AA-C5F6-0C61-8B8698E52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15">
            <a:extLst>
              <a:ext uri="{FF2B5EF4-FFF2-40B4-BE49-F238E27FC236}">
                <a16:creationId xmlns:a16="http://schemas.microsoft.com/office/drawing/2014/main" id="{A5F7D90B-E942-F2D7-A58E-7D4BF57AD8B4}"/>
              </a:ext>
            </a:extLst>
          </p:cNvPr>
          <p:cNvSpPr txBox="1">
            <a:spLocks/>
          </p:cNvSpPr>
          <p:nvPr/>
        </p:nvSpPr>
        <p:spPr>
          <a:xfrm>
            <a:off x="326272" y="317234"/>
            <a:ext cx="11418566" cy="41684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dirty="0">
                <a:ln w="0"/>
                <a:solidFill>
                  <a:srgbClr val="001647"/>
                </a:solidFill>
                <a:latin typeface="Raleway Medium" pitchFamily="2" charset="0"/>
                <a:ea typeface="Roboto" panose="02000000000000000000" pitchFamily="2" charset="0"/>
              </a:rPr>
              <a:t>Propostas para o desenvolvimento do Setor Têxtil e Confeccionista no Estado </a:t>
            </a:r>
            <a:r>
              <a:rPr kumimoji="0" lang="pt-BR" sz="2000" b="0" i="0" u="none" strike="noStrike" kern="1200" cap="none" spc="0" normalizeH="0" baseline="0" noProof="0" dirty="0">
                <a:ln w="0"/>
                <a:solidFill>
                  <a:srgbClr val="FF3954"/>
                </a:solidFill>
                <a:effectLst/>
                <a:uLnTx/>
                <a:uFillTx/>
                <a:latin typeface="Raleway Medium" pitchFamily="2" charset="0"/>
                <a:ea typeface="Roboto" panose="02000000000000000000" pitchFamily="2" charset="0"/>
                <a:cs typeface="+mn-cs"/>
              </a:rPr>
              <a:t>| </a:t>
            </a:r>
            <a:r>
              <a:rPr kumimoji="0" lang="pt-BR" sz="1600" b="0" i="0" u="none" strike="noStrike" kern="1200" cap="none" spc="0" normalizeH="0" baseline="0" noProof="0" dirty="0">
                <a:ln w="0"/>
                <a:solidFill>
                  <a:srgbClr val="FF3954"/>
                </a:solidFill>
                <a:effectLst/>
                <a:uLnTx/>
                <a:uFillTx/>
                <a:latin typeface="Raleway Medium" pitchFamily="2" charset="0"/>
                <a:ea typeface="Roboto" panose="02000000000000000000" pitchFamily="2" charset="0"/>
                <a:cs typeface="+mn-cs"/>
              </a:rPr>
              <a:t>2024</a:t>
            </a:r>
          </a:p>
        </p:txBody>
      </p:sp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BD6BBBB6-447C-D9BC-4766-A758AF1D152B}"/>
              </a:ext>
            </a:extLst>
          </p:cNvPr>
          <p:cNvCxnSpPr>
            <a:cxnSpLocks/>
          </p:cNvCxnSpPr>
          <p:nvPr/>
        </p:nvCxnSpPr>
        <p:spPr>
          <a:xfrm>
            <a:off x="6798165" y="1281352"/>
            <a:ext cx="0" cy="4752000"/>
          </a:xfrm>
          <a:prstGeom prst="line">
            <a:avLst/>
          </a:prstGeom>
          <a:ln>
            <a:solidFill>
              <a:srgbClr val="FF395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55F6894F-BDC3-8D23-F860-A076FD1701B8}"/>
              </a:ext>
            </a:extLst>
          </p:cNvPr>
          <p:cNvSpPr/>
          <p:nvPr/>
        </p:nvSpPr>
        <p:spPr>
          <a:xfrm>
            <a:off x="476657" y="1032386"/>
            <a:ext cx="6122079" cy="5338916"/>
          </a:xfrm>
          <a:prstGeom prst="roundRect">
            <a:avLst>
              <a:gd name="adj" fmla="val 370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just">
              <a:lnSpc>
                <a:spcPct val="150000"/>
              </a:lnSpc>
              <a:spcAft>
                <a:spcPts val="900"/>
              </a:spcAft>
              <a:tabLst>
                <a:tab pos="450215" algn="l"/>
              </a:tabLst>
            </a:pPr>
            <a:endParaRPr lang="pt-BR" sz="13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9377F39-21A5-743B-8C77-327EDECF252C}"/>
              </a:ext>
            </a:extLst>
          </p:cNvPr>
          <p:cNvSpPr txBox="1"/>
          <p:nvPr/>
        </p:nvSpPr>
        <p:spPr>
          <a:xfrm>
            <a:off x="748034" y="1247931"/>
            <a:ext cx="5564273" cy="1809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lnSpc>
                <a:spcPct val="110000"/>
              </a:lnSpc>
              <a:spcAft>
                <a:spcPts val="600"/>
              </a:spcAft>
              <a:buClr>
                <a:srgbClr val="FF5050"/>
              </a:buClr>
              <a:buSzPct val="100000"/>
              <a:tabLst>
                <a:tab pos="450215" algn="l"/>
              </a:tabLst>
            </a:pPr>
            <a:r>
              <a:rPr lang="pt-BR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sym typeface="Aileron Bold"/>
              </a:rPr>
              <a:t>Integração de Práticas Sustentáveis</a:t>
            </a:r>
          </a:p>
          <a:p>
            <a:pPr algn="just" defTabSz="1219170">
              <a:lnSpc>
                <a:spcPct val="110000"/>
              </a:lnSpc>
              <a:spcAft>
                <a:spcPts val="600"/>
              </a:spcAft>
              <a:buClr>
                <a:srgbClr val="FF5050"/>
              </a:buClr>
              <a:buSzPct val="100000"/>
              <a:tabLst>
                <a:tab pos="450215" algn="l"/>
              </a:tabLst>
            </a:pPr>
            <a:endParaRPr lang="pt-BR" sz="200" b="1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sym typeface="Aileron Bold"/>
            </a:endParaRPr>
          </a:p>
          <a:p>
            <a:pPr marL="177800" indent="-177800" algn="just">
              <a:lnSpc>
                <a:spcPct val="120000"/>
              </a:lnSpc>
              <a:spcAft>
                <a:spcPts val="600"/>
              </a:spcAft>
              <a:buClr>
                <a:srgbClr val="FF5050"/>
              </a:buClr>
              <a:buSzPct val="100000"/>
              <a:buFont typeface="Arial" panose="020B0604020202020204" pitchFamily="34" charset="0"/>
              <a:buChar char="&gt;"/>
              <a:tabLst>
                <a:tab pos="900430" algn="l"/>
              </a:tabLst>
            </a:pPr>
            <a:r>
              <a:rPr lang="pt-BR" sz="1300" kern="1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Manter o protagonismo da </a:t>
            </a:r>
            <a:r>
              <a:rPr lang="pt-BR" sz="1300" b="1" kern="1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certificação de algodão </a:t>
            </a:r>
            <a:r>
              <a:rPr lang="pt-BR" sz="1300" kern="1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(74% já certificada) e ampliar para outras fibras vegetais;</a:t>
            </a:r>
          </a:p>
          <a:p>
            <a:pPr marL="177800" indent="-177800" algn="just">
              <a:lnSpc>
                <a:spcPct val="120000"/>
              </a:lnSpc>
              <a:spcAft>
                <a:spcPts val="600"/>
              </a:spcAft>
              <a:buClr>
                <a:srgbClr val="FF5050"/>
              </a:buClr>
              <a:buSzPct val="100000"/>
              <a:buFont typeface="Arial" panose="020B0604020202020204" pitchFamily="34" charset="0"/>
              <a:buChar char="&gt;"/>
              <a:tabLst>
                <a:tab pos="900430" algn="l"/>
              </a:tabLst>
            </a:pPr>
            <a:r>
              <a:rPr lang="pt-BR" sz="1300" kern="1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Buscar alcançar a meta da </a:t>
            </a:r>
            <a:r>
              <a:rPr lang="pt-BR" sz="1300" b="1" kern="1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missão 5 da NIB </a:t>
            </a:r>
            <a:r>
              <a:rPr lang="pt-BR" sz="1300" kern="1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(descarbonização e bioeconomia), visando à demanda global por produtos mais sustentáveis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35425DD-635D-2333-0BB7-F706145D0F67}"/>
              </a:ext>
            </a:extLst>
          </p:cNvPr>
          <p:cNvSpPr txBox="1"/>
          <p:nvPr/>
        </p:nvSpPr>
        <p:spPr>
          <a:xfrm>
            <a:off x="748034" y="4374757"/>
            <a:ext cx="5564273" cy="1646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lnSpc>
                <a:spcPct val="110000"/>
              </a:lnSpc>
              <a:spcAft>
                <a:spcPts val="600"/>
              </a:spcAft>
              <a:buClr>
                <a:srgbClr val="FF5050"/>
              </a:buClr>
              <a:buSzPct val="100000"/>
              <a:tabLst>
                <a:tab pos="450215" algn="l"/>
              </a:tabLst>
            </a:pPr>
            <a:r>
              <a:rPr lang="pt-BR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sym typeface="Aileron Bold"/>
              </a:rPr>
              <a:t>Adensamento da Matriz Produtiva</a:t>
            </a:r>
          </a:p>
          <a:p>
            <a:pPr algn="just" defTabSz="1219170">
              <a:lnSpc>
                <a:spcPct val="110000"/>
              </a:lnSpc>
              <a:spcAft>
                <a:spcPts val="600"/>
              </a:spcAft>
              <a:buClr>
                <a:srgbClr val="FF5050"/>
              </a:buClr>
              <a:buSzPct val="100000"/>
              <a:tabLst>
                <a:tab pos="450215" algn="l"/>
              </a:tabLst>
            </a:pPr>
            <a:endParaRPr lang="pt-BR" sz="200" b="1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sym typeface="Aileron Bold"/>
            </a:endParaRPr>
          </a:p>
          <a:p>
            <a:pPr marL="177800" lvl="0" indent="-177800" algn="just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FF5050"/>
              </a:buClr>
              <a:buSzPct val="100000"/>
              <a:buFont typeface="Arial" panose="020B0604020202020204" pitchFamily="34" charset="0"/>
              <a:buChar char="&gt;"/>
              <a:tabLst>
                <a:tab pos="900430" algn="l"/>
              </a:tabLst>
            </a:pPr>
            <a:r>
              <a:rPr lang="pt-BR" sz="1300" kern="1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Merriweather Bold"/>
              </a:rPr>
              <a:t>Incentivar a criação de </a:t>
            </a:r>
            <a:r>
              <a:rPr lang="pt-BR" sz="1300" b="1" kern="1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Merriweather Bold"/>
              </a:rPr>
              <a:t>economias de aglomeração </a:t>
            </a:r>
            <a:r>
              <a:rPr lang="pt-BR" sz="1300" kern="1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Merriweather Bold"/>
              </a:rPr>
              <a:t>do setor (exemplos: </a:t>
            </a:r>
            <a:r>
              <a:rPr lang="pt-BR" sz="1300" kern="100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Merriweather Bold"/>
              </a:rPr>
              <a:t>APLs</a:t>
            </a:r>
            <a:r>
              <a:rPr lang="pt-BR" sz="1300" kern="1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Merriweather Bold"/>
              </a:rPr>
              <a:t>, Condomínios Industriais, etc.) – </a:t>
            </a:r>
            <a:r>
              <a:rPr lang="pt-BR" sz="1300" b="1" kern="1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Merriweather Bold"/>
              </a:rPr>
              <a:t>Confecções</a:t>
            </a:r>
          </a:p>
          <a:p>
            <a:pPr marL="177800" indent="-177800" algn="just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FF5050"/>
              </a:buClr>
              <a:buSzPct val="100000"/>
              <a:buFont typeface="Arial" panose="020B0604020202020204" pitchFamily="34" charset="0"/>
              <a:buChar char="&gt;"/>
              <a:tabLst>
                <a:tab pos="900430" algn="l"/>
              </a:tabLst>
            </a:pPr>
            <a:r>
              <a:rPr lang="pt-BR" sz="1300" kern="1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Merriweather Bold"/>
              </a:rPr>
              <a:t>Estruturar </a:t>
            </a:r>
            <a:r>
              <a:rPr lang="pt-BR" sz="1300" b="1" kern="1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Merriweather Bold"/>
              </a:rPr>
              <a:t>fundo garantidor </a:t>
            </a:r>
            <a:r>
              <a:rPr lang="pt-BR" sz="1300" kern="1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Merriweather Bold"/>
              </a:rPr>
              <a:t>para empreendimentos</a:t>
            </a:r>
            <a:endParaRPr lang="pt-BR" sz="1300" b="1" kern="1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Merriweather Bold"/>
            </a:endParaRPr>
          </a:p>
          <a:p>
            <a:pPr marL="177800" indent="-177800" algn="just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FF5050"/>
              </a:buClr>
              <a:buSzPct val="100000"/>
              <a:buFont typeface="Arial" panose="020B0604020202020204" pitchFamily="34" charset="0"/>
              <a:buChar char="&gt;"/>
              <a:tabLst>
                <a:tab pos="900430" algn="l"/>
              </a:tabLst>
            </a:pPr>
            <a:r>
              <a:rPr lang="pt-BR" sz="1300" kern="1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Merriweather Bold"/>
              </a:rPr>
              <a:t>Múltiplos modelos de negócios baseados nas </a:t>
            </a:r>
            <a:r>
              <a:rPr lang="pt-BR" sz="1300" b="1" kern="1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Merriweather Bold"/>
              </a:rPr>
              <a:t>vocações locais</a:t>
            </a:r>
            <a:endParaRPr lang="pt-BR" sz="1600" b="1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sym typeface="Aileron Bold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D5B73EB-8418-C53A-AA20-D6116F253778}"/>
              </a:ext>
            </a:extLst>
          </p:cNvPr>
          <p:cNvSpPr txBox="1"/>
          <p:nvPr/>
        </p:nvSpPr>
        <p:spPr>
          <a:xfrm>
            <a:off x="748034" y="3197457"/>
            <a:ext cx="5564273" cy="974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lnSpc>
                <a:spcPct val="110000"/>
              </a:lnSpc>
              <a:spcAft>
                <a:spcPts val="600"/>
              </a:spcAft>
              <a:buClr>
                <a:srgbClr val="FF5050"/>
              </a:buClr>
              <a:buSzPct val="100000"/>
              <a:tabLst>
                <a:tab pos="450215" algn="l"/>
              </a:tabLst>
            </a:pPr>
            <a:r>
              <a:rPr lang="pt-BR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sym typeface="Aileron Bold"/>
              </a:rPr>
              <a:t>Suporte Tecnológico</a:t>
            </a:r>
          </a:p>
          <a:p>
            <a:pPr algn="just" defTabSz="1219170">
              <a:lnSpc>
                <a:spcPct val="110000"/>
              </a:lnSpc>
              <a:spcAft>
                <a:spcPts val="600"/>
              </a:spcAft>
              <a:buClr>
                <a:srgbClr val="FF5050"/>
              </a:buClr>
              <a:buSzPct val="100000"/>
              <a:tabLst>
                <a:tab pos="450215" algn="l"/>
              </a:tabLst>
            </a:pPr>
            <a:endParaRPr lang="pt-BR" sz="200" b="1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sym typeface="Aileron Bold"/>
            </a:endParaRPr>
          </a:p>
          <a:p>
            <a:pPr marL="285750" indent="-285750">
              <a:lnSpc>
                <a:spcPts val="1679"/>
              </a:lnSpc>
              <a:buClr>
                <a:srgbClr val="FF5050"/>
              </a:buClr>
              <a:buFont typeface="Arial" panose="020B0604020202020204" pitchFamily="34" charset="0"/>
              <a:buChar char="&gt;"/>
            </a:pPr>
            <a:r>
              <a:rPr lang="pt-BR" sz="1300" kern="1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ileron Bold"/>
              </a:rPr>
              <a:t>Rede </a:t>
            </a:r>
            <a:r>
              <a:rPr lang="pt-BR" sz="1300" b="1" kern="1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ileron Bold"/>
              </a:rPr>
              <a:t>SENAI (ISI e IST)</a:t>
            </a:r>
            <a:r>
              <a:rPr lang="pt-BR" sz="1300" kern="1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ileron Bold"/>
              </a:rPr>
              <a:t> como suporte para absorção de novas tecnologias (Ex.: Brasil + Produtivo).</a:t>
            </a:r>
          </a:p>
        </p:txBody>
      </p:sp>
      <p:pic>
        <p:nvPicPr>
          <p:cNvPr id="12" name="Imagem 11" descr="Uma imagem contendo cama&#10;&#10;Descrição gerada automaticamente">
            <a:extLst>
              <a:ext uri="{FF2B5EF4-FFF2-40B4-BE49-F238E27FC236}">
                <a16:creationId xmlns:a16="http://schemas.microsoft.com/office/drawing/2014/main" id="{B4A51994-EDE9-4A73-C89F-05F8AAAB93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7" r="-1"/>
          <a:stretch/>
        </p:blipFill>
        <p:spPr>
          <a:xfrm>
            <a:off x="7040881" y="1061882"/>
            <a:ext cx="4416432" cy="530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3088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3F897BA-0AC7-4269-8240-F98F763D4C1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B9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1ADAD820-A48C-4436-91DE-7C298ED419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9297"/>
          <a:stretch/>
        </p:blipFill>
        <p:spPr>
          <a:xfrm>
            <a:off x="1098532" y="2693063"/>
            <a:ext cx="1643692" cy="1046554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B29FEA2E-1C7B-4594-9443-33646D1C76F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943" t="24931" r="2064" b="50314"/>
          <a:stretch/>
        </p:blipFill>
        <p:spPr>
          <a:xfrm>
            <a:off x="0" y="5278106"/>
            <a:ext cx="12192000" cy="1569450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0DC2D7A4-FCE1-20D4-7CEC-8086BB96A41D}"/>
              </a:ext>
            </a:extLst>
          </p:cNvPr>
          <p:cNvGrpSpPr/>
          <p:nvPr/>
        </p:nvGrpSpPr>
        <p:grpSpPr>
          <a:xfrm>
            <a:off x="3056642" y="4290126"/>
            <a:ext cx="5053589" cy="825658"/>
            <a:chOff x="6316032" y="4425502"/>
            <a:chExt cx="5053589" cy="825658"/>
          </a:xfrm>
        </p:grpSpPr>
        <p:pic>
          <p:nvPicPr>
            <p:cNvPr id="7" name="Gráfico 6" descr="Gráfico de pizza com preenchimento sólido">
              <a:hlinkClick r:id="rId7"/>
              <a:extLst>
                <a:ext uri="{FF2B5EF4-FFF2-40B4-BE49-F238E27FC236}">
                  <a16:creationId xmlns:a16="http://schemas.microsoft.com/office/drawing/2014/main" id="{8675FB89-7472-57AB-AA36-5BCF2D114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10444086" y="4425502"/>
              <a:ext cx="448372" cy="448372"/>
            </a:xfrm>
            <a:prstGeom prst="rect">
              <a:avLst/>
            </a:prstGeom>
          </p:spPr>
        </p:pic>
        <p:pic>
          <p:nvPicPr>
            <p:cNvPr id="8" name="Gráfico 7" descr="Sacola de compras com preenchimento sólido">
              <a:hlinkClick r:id="rId7"/>
              <a:extLst>
                <a:ext uri="{FF2B5EF4-FFF2-40B4-BE49-F238E27FC236}">
                  <a16:creationId xmlns:a16="http://schemas.microsoft.com/office/drawing/2014/main" id="{33DFA933-9A31-63B6-E960-D895EB27F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824192" y="4425502"/>
              <a:ext cx="448372" cy="448372"/>
            </a:xfrm>
            <a:prstGeom prst="rect">
              <a:avLst/>
            </a:prstGeom>
          </p:spPr>
        </p:pic>
        <p:pic>
          <p:nvPicPr>
            <p:cNvPr id="9" name="Gráfico 8" descr="Tendência ascendente com preenchimento sólido">
              <a:hlinkClick r:id="rId7"/>
              <a:extLst>
                <a:ext uri="{FF2B5EF4-FFF2-40B4-BE49-F238E27FC236}">
                  <a16:creationId xmlns:a16="http://schemas.microsoft.com/office/drawing/2014/main" id="{8C671752-0688-E98B-991F-C7E2B51D93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6514245" y="4425502"/>
              <a:ext cx="448372" cy="448372"/>
            </a:xfrm>
            <a:prstGeom prst="rect">
              <a:avLst/>
            </a:prstGeom>
          </p:spPr>
        </p:pic>
        <p:pic>
          <p:nvPicPr>
            <p:cNvPr id="10" name="Gráfico 9" descr="Sucesso do grupo com preenchimento sólido">
              <a:hlinkClick r:id="rId7"/>
              <a:extLst>
                <a:ext uri="{FF2B5EF4-FFF2-40B4-BE49-F238E27FC236}">
                  <a16:creationId xmlns:a16="http://schemas.microsoft.com/office/drawing/2014/main" id="{7131DCA7-FC8B-4C97-1BE3-DCA6F2FED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9134139" y="4425502"/>
              <a:ext cx="448372" cy="448372"/>
            </a:xfrm>
            <a:prstGeom prst="rect">
              <a:avLst/>
            </a:prstGeom>
          </p:spPr>
        </p:pic>
        <p:sp>
          <p:nvSpPr>
            <p:cNvPr id="11" name="Espaço Reservado para Texto 13">
              <a:extLst>
                <a:ext uri="{FF2B5EF4-FFF2-40B4-BE49-F238E27FC236}">
                  <a16:creationId xmlns:a16="http://schemas.microsoft.com/office/drawing/2014/main" id="{C11ECD52-FE95-59B0-B55B-D5227D21D56F}"/>
                </a:ext>
              </a:extLst>
            </p:cNvPr>
            <p:cNvSpPr txBox="1">
              <a:spLocks/>
            </p:cNvSpPr>
            <p:nvPr/>
          </p:nvSpPr>
          <p:spPr>
            <a:xfrm>
              <a:off x="6316032" y="4887459"/>
              <a:ext cx="844798" cy="279030"/>
            </a:xfrm>
            <a:prstGeom prst="rect">
              <a:avLst/>
            </a:prstGeom>
          </p:spPr>
          <p:txBody>
            <a:bodyPr>
              <a:noAutofit/>
            </a:bodyPr>
            <a:lstStyle>
              <a:defPPr>
                <a:defRPr lang="pt-BR"/>
              </a:defPPr>
              <a:lvl1pPr marL="0" indent="-45721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indent="-381009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indent="-304807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indent="-304807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indent="-304807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indent="-304807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indent="-304807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indent="-304807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indent="-304807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828755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pt-BR" sz="1200" b="0" i="1" u="none" strike="noStrike" kern="1200" cap="none" spc="0" normalizeH="0" baseline="0" noProof="0">
                  <a:ln w="0"/>
                  <a:solidFill>
                    <a:schemeClr val="bg1"/>
                  </a:solidFill>
                  <a:effectLst/>
                  <a:uLnTx/>
                  <a:uFillTx/>
                  <a:latin typeface="Raleway" pitchFamily="2" charset="0"/>
                </a:rPr>
                <a:t>Indústria</a:t>
              </a:r>
              <a:endParaRPr kumimoji="0" lang="pt-BR" sz="1200" b="0" i="0" u="none" strike="noStrike" kern="1200" cap="none" spc="0" normalizeH="0" baseline="0" noProof="0">
                <a:ln w="0"/>
                <a:solidFill>
                  <a:schemeClr val="bg1"/>
                </a:solidFill>
                <a:effectLst/>
                <a:uLnTx/>
                <a:uFillTx/>
                <a:latin typeface="Raleway" pitchFamily="2" charset="0"/>
              </a:endParaRPr>
            </a:p>
          </p:txBody>
        </p:sp>
        <p:sp>
          <p:nvSpPr>
            <p:cNvPr id="12" name="Espaço Reservado para Texto 13">
              <a:extLst>
                <a:ext uri="{FF2B5EF4-FFF2-40B4-BE49-F238E27FC236}">
                  <a16:creationId xmlns:a16="http://schemas.microsoft.com/office/drawing/2014/main" id="{42440677-5830-D896-D16A-9124FB554D58}"/>
                </a:ext>
              </a:extLst>
            </p:cNvPr>
            <p:cNvSpPr txBox="1">
              <a:spLocks/>
            </p:cNvSpPr>
            <p:nvPr/>
          </p:nvSpPr>
          <p:spPr>
            <a:xfrm>
              <a:off x="7625979" y="4887459"/>
              <a:ext cx="844798" cy="279030"/>
            </a:xfrm>
            <a:prstGeom prst="rect">
              <a:avLst/>
            </a:prstGeom>
          </p:spPr>
          <p:txBody>
            <a:bodyPr>
              <a:noAutofit/>
            </a:bodyPr>
            <a:lstStyle>
              <a:defPPr>
                <a:defRPr lang="pt-BR"/>
              </a:defPPr>
              <a:lvl1pPr marL="0" indent="-45721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indent="-381009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indent="-304807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indent="-304807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indent="-304807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indent="-304807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indent="-304807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indent="-304807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indent="-304807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828755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pt-BR" sz="1200" b="0" i="1" u="none" strike="noStrike" kern="1200" cap="none" spc="0" normalizeH="0" baseline="0" noProof="0">
                  <a:ln w="0"/>
                  <a:solidFill>
                    <a:schemeClr val="bg1"/>
                  </a:solidFill>
                  <a:effectLst/>
                  <a:uLnTx/>
                  <a:uFillTx/>
                  <a:latin typeface="Raleway" pitchFamily="2" charset="0"/>
                </a:rPr>
                <a:t>Varejo</a:t>
              </a:r>
              <a:endParaRPr kumimoji="0" lang="pt-BR" sz="1200" b="0" i="0" u="none" strike="noStrike" kern="1200" cap="none" spc="0" normalizeH="0" baseline="0" noProof="0">
                <a:ln w="0"/>
                <a:solidFill>
                  <a:schemeClr val="bg1"/>
                </a:solidFill>
                <a:effectLst/>
                <a:uLnTx/>
                <a:uFillTx/>
                <a:latin typeface="Raleway" pitchFamily="2" charset="0"/>
              </a:endParaRPr>
            </a:p>
          </p:txBody>
        </p:sp>
        <p:sp>
          <p:nvSpPr>
            <p:cNvPr id="13" name="Espaço Reservado para Texto 13">
              <a:extLst>
                <a:ext uri="{FF2B5EF4-FFF2-40B4-BE49-F238E27FC236}">
                  <a16:creationId xmlns:a16="http://schemas.microsoft.com/office/drawing/2014/main" id="{DDE6E421-9BBE-C65F-AEA8-4534EEFCC6C0}"/>
                </a:ext>
              </a:extLst>
            </p:cNvPr>
            <p:cNvSpPr txBox="1">
              <a:spLocks/>
            </p:cNvSpPr>
            <p:nvPr/>
          </p:nvSpPr>
          <p:spPr>
            <a:xfrm>
              <a:off x="8782744" y="4887459"/>
              <a:ext cx="1151161" cy="279030"/>
            </a:xfrm>
            <a:prstGeom prst="rect">
              <a:avLst/>
            </a:prstGeom>
          </p:spPr>
          <p:txBody>
            <a:bodyPr>
              <a:noAutofit/>
            </a:bodyPr>
            <a:lstStyle>
              <a:defPPr>
                <a:defRPr lang="pt-BR"/>
              </a:defPPr>
              <a:lvl1pPr marL="0" indent="-45721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indent="-381009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indent="-304807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indent="-304807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indent="-304807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indent="-304807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indent="-304807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indent="-304807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indent="-304807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828755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pt-BR" sz="1200" b="0" i="1" u="none" strike="noStrike" kern="1200" cap="none" spc="0" normalizeH="0" baseline="0" noProof="0">
                  <a:ln w="0"/>
                  <a:solidFill>
                    <a:schemeClr val="bg1"/>
                  </a:solidFill>
                  <a:effectLst/>
                  <a:uLnTx/>
                  <a:uFillTx/>
                  <a:latin typeface="Raleway" pitchFamily="2" charset="0"/>
                </a:rPr>
                <a:t>Consumidor</a:t>
              </a:r>
              <a:endParaRPr kumimoji="0" lang="pt-BR" sz="1200" b="0" i="0" u="none" strike="noStrike" kern="1200" cap="none" spc="0" normalizeH="0" baseline="0" noProof="0">
                <a:ln w="0"/>
                <a:solidFill>
                  <a:schemeClr val="bg1"/>
                </a:solidFill>
                <a:effectLst/>
                <a:uLnTx/>
                <a:uFillTx/>
                <a:latin typeface="Raleway" pitchFamily="2" charset="0"/>
              </a:endParaRPr>
            </a:p>
          </p:txBody>
        </p:sp>
        <p:sp>
          <p:nvSpPr>
            <p:cNvPr id="14" name="Espaço Reservado para Texto 13">
              <a:extLst>
                <a:ext uri="{FF2B5EF4-FFF2-40B4-BE49-F238E27FC236}">
                  <a16:creationId xmlns:a16="http://schemas.microsoft.com/office/drawing/2014/main" id="{D5516D37-2C3D-A7A7-507C-F30F2DE945B6}"/>
                </a:ext>
              </a:extLst>
            </p:cNvPr>
            <p:cNvSpPr txBox="1">
              <a:spLocks/>
            </p:cNvSpPr>
            <p:nvPr/>
          </p:nvSpPr>
          <p:spPr>
            <a:xfrm>
              <a:off x="9968336" y="4802788"/>
              <a:ext cx="1401285" cy="448372"/>
            </a:xfrm>
            <a:prstGeom prst="rect">
              <a:avLst/>
            </a:prstGeom>
          </p:spPr>
          <p:txBody>
            <a:bodyPr>
              <a:noAutofit/>
            </a:bodyPr>
            <a:lstStyle>
              <a:defPPr>
                <a:defRPr lang="pt-BR"/>
              </a:defPPr>
              <a:lvl1pPr marL="0" indent="-457212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indent="-381009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indent="-304807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indent="-304807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indent="-304807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indent="-304807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indent="-304807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indent="-304807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indent="-304807" algn="l" defTabSz="121917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828755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pt-BR" sz="1200" b="0" i="1" u="none" strike="noStrike" kern="1200" cap="none" spc="0" normalizeH="0" baseline="0" noProof="0">
                  <a:ln w="0"/>
                  <a:solidFill>
                    <a:schemeClr val="bg1"/>
                  </a:solidFill>
                  <a:effectLst/>
                  <a:uLnTx/>
                  <a:uFillTx/>
                  <a:latin typeface="Raleway" pitchFamily="2" charset="0"/>
                </a:rPr>
                <a:t>Projetos Customizados</a:t>
              </a:r>
              <a:endParaRPr kumimoji="0" lang="pt-BR" sz="1200" b="0" i="0" u="none" strike="noStrike" kern="1200" cap="none" spc="0" normalizeH="0" baseline="0" noProof="0">
                <a:ln w="0"/>
                <a:solidFill>
                  <a:schemeClr val="bg1"/>
                </a:solidFill>
                <a:effectLst/>
                <a:uLnTx/>
                <a:uFillTx/>
                <a:latin typeface="Raleway" pitchFamily="2" charset="0"/>
              </a:endParaRPr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AB5BCE9F-484D-16B6-AFEC-E30945EE2F0C}"/>
              </a:ext>
            </a:extLst>
          </p:cNvPr>
          <p:cNvSpPr txBox="1"/>
          <p:nvPr/>
        </p:nvSpPr>
        <p:spPr>
          <a:xfrm>
            <a:off x="896892" y="996954"/>
            <a:ext cx="6155916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MUITO OBRIGADO A TODOS!</a:t>
            </a:r>
          </a:p>
          <a:p>
            <a:endParaRPr lang="pt-BR" b="1" i="1" dirty="0">
              <a:solidFill>
                <a:schemeClr val="bg1"/>
              </a:solidFill>
            </a:endParaRPr>
          </a:p>
          <a:p>
            <a:r>
              <a:rPr lang="pt-BR" b="1" i="1" dirty="0">
                <a:solidFill>
                  <a:schemeClr val="bg1"/>
                </a:solidFill>
              </a:rPr>
              <a:t>Marcelo V. Prado                                   </a:t>
            </a:r>
            <a:r>
              <a:rPr lang="pt-BR" b="1" i="1" dirty="0" err="1">
                <a:solidFill>
                  <a:schemeClr val="bg1"/>
                </a:solidFill>
              </a:rPr>
              <a:t>Vladson</a:t>
            </a:r>
            <a:r>
              <a:rPr lang="pt-BR" b="1" i="1" dirty="0">
                <a:solidFill>
                  <a:schemeClr val="bg1"/>
                </a:solidFill>
              </a:rPr>
              <a:t> Menezes</a:t>
            </a:r>
          </a:p>
          <a:p>
            <a:r>
              <a:rPr lang="pt-BR" b="1" i="1" dirty="0">
                <a:solidFill>
                  <a:schemeClr val="bg1"/>
                </a:solidFill>
              </a:rPr>
              <a:t>marcelo@iemi.com.br                          Superintendência da FIEB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8DC9ABD7-F9AD-3D51-75E1-730939290F10}"/>
              </a:ext>
            </a:extLst>
          </p:cNvPr>
          <p:cNvGrpSpPr>
            <a:grpSpLocks noChangeAspect="1"/>
          </p:cNvGrpSpPr>
          <p:nvPr/>
        </p:nvGrpSpPr>
        <p:grpSpPr>
          <a:xfrm>
            <a:off x="4317587" y="3019265"/>
            <a:ext cx="7243573" cy="814070"/>
            <a:chOff x="1072946" y="3717104"/>
            <a:chExt cx="8476635" cy="993175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16CDD1C3-13B3-4DE4-87E5-B32756557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rcRect t="-5476" r="73423"/>
            <a:stretch/>
          </p:blipFill>
          <p:spPr>
            <a:xfrm>
              <a:off x="1072946" y="3717104"/>
              <a:ext cx="2245441" cy="790413"/>
            </a:xfrm>
            <a:prstGeom prst="rect">
              <a:avLst/>
            </a:prstGeom>
          </p:spPr>
        </p:pic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92C23B88-CA47-BA16-F0F1-E97FE8FD4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rcRect l="29030" t="-5476"/>
            <a:stretch/>
          </p:blipFill>
          <p:spPr>
            <a:xfrm>
              <a:off x="3553438" y="3919866"/>
              <a:ext cx="5996143" cy="790413"/>
            </a:xfrm>
            <a:prstGeom prst="rect">
              <a:avLst/>
            </a:prstGeom>
          </p:spPr>
        </p:pic>
      </p:grpSp>
      <p:pic>
        <p:nvPicPr>
          <p:cNvPr id="18" name="Imagem 17">
            <a:extLst>
              <a:ext uri="{FF2B5EF4-FFF2-40B4-BE49-F238E27FC236}">
                <a16:creationId xmlns:a16="http://schemas.microsoft.com/office/drawing/2014/main" id="{4F6FD0BD-A077-1375-E232-D2F8B7BF7027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60617" y="1359806"/>
            <a:ext cx="2534491" cy="94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39592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BD760AF-F733-8486-A80F-51E653DDE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1250422A-9162-2AC4-8C41-D62AFDEC73FD}"/>
              </a:ext>
            </a:extLst>
          </p:cNvPr>
          <p:cNvSpPr/>
          <p:nvPr/>
        </p:nvSpPr>
        <p:spPr>
          <a:xfrm>
            <a:off x="1297019" y="2088529"/>
            <a:ext cx="9597962" cy="2680942"/>
          </a:xfrm>
          <a:prstGeom prst="roundRect">
            <a:avLst>
              <a:gd name="adj" fmla="val 12877"/>
            </a:avLst>
          </a:prstGeom>
          <a:solidFill>
            <a:srgbClr val="FBB9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93E4D891-879F-E53A-C492-95E462225E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037" t="-17415" r="1858" b="63741"/>
          <a:stretch/>
        </p:blipFill>
        <p:spPr>
          <a:xfrm>
            <a:off x="1300107" y="2088529"/>
            <a:ext cx="9616465" cy="2680942"/>
          </a:xfrm>
          <a:prstGeom prst="roundRect">
            <a:avLst>
              <a:gd name="adj" fmla="val 12718"/>
            </a:avLst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93CD4243-0DAF-C389-716C-5C66534B61C3}"/>
              </a:ext>
            </a:extLst>
          </p:cNvPr>
          <p:cNvSpPr/>
          <p:nvPr/>
        </p:nvSpPr>
        <p:spPr>
          <a:xfrm>
            <a:off x="1591396" y="2132856"/>
            <a:ext cx="9009209" cy="2266121"/>
          </a:xfrm>
          <a:prstGeom prst="rect">
            <a:avLst/>
          </a:prstGeom>
          <a:solidFill>
            <a:srgbClr val="C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2038">
              <a:defRPr/>
            </a:pPr>
            <a:r>
              <a:rPr lang="pt-BR" sz="3600" b="1" spc="300" dirty="0">
                <a:solidFill>
                  <a:srgbClr val="FF3954"/>
                </a:solidFill>
                <a:latin typeface="Raleway" pitchFamily="2" charset="0"/>
                <a:ea typeface="Yu Gothic UI Semilight" pitchFamily="34" charset="-128"/>
                <a:cs typeface="Malgun Gothic Semilight" pitchFamily="34" charset="-128"/>
              </a:rPr>
              <a:t>MERCADO MUNDIAL DE TÊXTEIS</a:t>
            </a:r>
          </a:p>
          <a:p>
            <a:pPr algn="ctr" defTabSz="762038">
              <a:defRPr/>
            </a:pPr>
            <a:r>
              <a:rPr kumimoji="0" lang="pt-BR" altLang="pt-BR" sz="2300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itchFamily="2" charset="0"/>
                <a:ea typeface="Yu Gothic UI Semilight" pitchFamily="34" charset="-128"/>
                <a:cs typeface="Malgun Gothic Semilight" pitchFamily="34" charset="-128"/>
              </a:rPr>
              <a:t>Consumo de fibras e comércio internacional</a:t>
            </a:r>
          </a:p>
        </p:txBody>
      </p:sp>
    </p:spTree>
    <p:extLst>
      <p:ext uri="{BB962C8B-B14F-4D97-AF65-F5344CB8AC3E}">
        <p14:creationId xmlns:p14="http://schemas.microsoft.com/office/powerpoint/2010/main" val="289666418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68F77FF3-3E67-A52C-2F53-107D1D8A322E}"/>
              </a:ext>
            </a:extLst>
          </p:cNvPr>
          <p:cNvSpPr/>
          <p:nvPr/>
        </p:nvSpPr>
        <p:spPr>
          <a:xfrm>
            <a:off x="7418442" y="1283110"/>
            <a:ext cx="3978625" cy="4822722"/>
          </a:xfrm>
          <a:prstGeom prst="roundRect">
            <a:avLst>
              <a:gd name="adj" fmla="val 103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Texto 15">
            <a:extLst>
              <a:ext uri="{FF2B5EF4-FFF2-40B4-BE49-F238E27FC236}">
                <a16:creationId xmlns:a16="http://schemas.microsoft.com/office/drawing/2014/main" id="{B91588FF-25CF-7DAA-24F3-69D6EFB1E27A}"/>
              </a:ext>
            </a:extLst>
          </p:cNvPr>
          <p:cNvSpPr txBox="1">
            <a:spLocks/>
          </p:cNvSpPr>
          <p:nvPr/>
        </p:nvSpPr>
        <p:spPr>
          <a:xfrm>
            <a:off x="283758" y="312489"/>
            <a:ext cx="9406244" cy="41684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 w="0"/>
                <a:solidFill>
                  <a:srgbClr val="001647"/>
                </a:solidFill>
                <a:effectLst/>
                <a:uLnTx/>
                <a:uFillTx/>
                <a:latin typeface="Raleway Medium" pitchFamily="2" charset="0"/>
                <a:ea typeface="Roboto" panose="02000000000000000000" pitchFamily="2" charset="0"/>
                <a:cs typeface="+mn-cs"/>
              </a:rPr>
              <a:t>Produção e consumo global de confeccionados </a:t>
            </a:r>
            <a:r>
              <a:rPr kumimoji="0" lang="pt-BR" sz="2000" b="0" i="0" u="none" strike="noStrike" kern="1200" cap="none" spc="0" normalizeH="0" baseline="0" noProof="0" dirty="0">
                <a:ln w="0"/>
                <a:solidFill>
                  <a:srgbClr val="FF3954"/>
                </a:solidFill>
                <a:effectLst/>
                <a:uLnTx/>
                <a:uFillTx/>
                <a:latin typeface="Raleway Medium" pitchFamily="2" charset="0"/>
                <a:ea typeface="Roboto" panose="02000000000000000000" pitchFamily="2" charset="0"/>
                <a:cs typeface="+mn-cs"/>
              </a:rPr>
              <a:t>| </a:t>
            </a:r>
            <a:r>
              <a:rPr kumimoji="0" lang="pt-BR" sz="1600" b="0" i="0" u="none" strike="noStrike" kern="1200" cap="none" spc="0" normalizeH="0" baseline="0" noProof="0" dirty="0">
                <a:ln w="0"/>
                <a:solidFill>
                  <a:srgbClr val="FF3954"/>
                </a:solidFill>
                <a:effectLst/>
                <a:uLnTx/>
                <a:uFillTx/>
                <a:latin typeface="Raleway Medium" pitchFamily="2" charset="0"/>
                <a:ea typeface="Roboto" panose="02000000000000000000" pitchFamily="2" charset="0"/>
                <a:cs typeface="+mn-cs"/>
              </a:rPr>
              <a:t>2023</a:t>
            </a:r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937D4DE3-AA75-963D-CE97-F95A977ED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992" y="6405440"/>
            <a:ext cx="8258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Yu Gothic UI Light" panose="020B0300000000000000" pitchFamily="34" charset="-128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Yu Gothic UI Light" panose="020B0300000000000000" pitchFamily="34" charset="-128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Yu Gothic UI Light" panose="020B0300000000000000" pitchFamily="34" charset="-128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Yu Gothic UI Light" panose="020B0300000000000000" pitchFamily="34" charset="-128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Yu Gothic UI Light" panose="020B0300000000000000" pitchFamily="34" charset="-128"/>
              </a:defRPr>
            </a:lvl5pPr>
            <a:lvl6pPr marL="25146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Yu Gothic UI Light" panose="020B0300000000000000" pitchFamily="34" charset="-128"/>
              </a:defRPr>
            </a:lvl6pPr>
            <a:lvl7pPr marL="29718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Yu Gothic UI Light" panose="020B0300000000000000" pitchFamily="34" charset="-128"/>
              </a:defRPr>
            </a:lvl7pPr>
            <a:lvl8pPr marL="34290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Yu Gothic UI Light" panose="020B0300000000000000" pitchFamily="34" charset="-128"/>
              </a:defRPr>
            </a:lvl8pPr>
            <a:lvl9pPr marL="38862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Yu Gothic UI Light" panose="020B0300000000000000" pitchFamily="34" charset="-128"/>
              </a:defRPr>
            </a:lvl9pPr>
          </a:lstStyle>
          <a:p>
            <a:pPr marL="0" marR="0" lvl="0" indent="0" algn="ctr" defTabSz="761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>
                <a:ln>
                  <a:noFill/>
                </a:ln>
                <a:solidFill>
                  <a:srgbClr val="001647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Fonte: IEMI</a:t>
            </a:r>
          </a:p>
        </p:txBody>
      </p:sp>
      <p:sp>
        <p:nvSpPr>
          <p:cNvPr id="18" name="Text Box 16">
            <a:extLst>
              <a:ext uri="{FF2B5EF4-FFF2-40B4-BE49-F238E27FC236}">
                <a16:creationId xmlns:a16="http://schemas.microsoft.com/office/drawing/2014/main" id="{CBF98A7D-D356-1BF4-B7B7-88D87025A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657" y="6387948"/>
            <a:ext cx="244329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Yu Gothic UI Light" panose="020B0300000000000000" pitchFamily="34" charset="-128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Yu Gothic UI Light" panose="020B0300000000000000" pitchFamily="34" charset="-128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Yu Gothic UI Light" panose="020B0300000000000000" pitchFamily="34" charset="-128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Yu Gothic UI Light" panose="020B0300000000000000" pitchFamily="34" charset="-128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Yu Gothic UI Light" panose="020B0300000000000000" pitchFamily="34" charset="-128"/>
              </a:defRPr>
            </a:lvl5pPr>
            <a:lvl6pPr marL="25146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Yu Gothic UI Light" panose="020B0300000000000000" pitchFamily="34" charset="-128"/>
              </a:defRPr>
            </a:lvl6pPr>
            <a:lvl7pPr marL="29718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Yu Gothic UI Light" panose="020B0300000000000000" pitchFamily="34" charset="-128"/>
              </a:defRPr>
            </a:lvl7pPr>
            <a:lvl8pPr marL="34290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Yu Gothic UI Light" panose="020B0300000000000000" pitchFamily="34" charset="-128"/>
              </a:defRPr>
            </a:lvl8pPr>
            <a:lvl9pPr marL="38862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Yu Gothic UI Light" panose="020B0300000000000000" pitchFamily="34" charset="-128"/>
              </a:defRPr>
            </a:lvl9pPr>
          </a:lstStyle>
          <a:p>
            <a:pPr marL="0" marR="0" lvl="0" indent="0" algn="ctr" defTabSz="761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1647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Nota: Inclui varejo físico e varejo online.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CFD530A-F140-402D-6EAD-F5B843FC853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89"/>
          <a:stretch/>
        </p:blipFill>
        <p:spPr>
          <a:xfrm>
            <a:off x="283758" y="1727347"/>
            <a:ext cx="6855701" cy="399928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0A7407F-7904-9794-E348-99CE88B564A0}"/>
              </a:ext>
            </a:extLst>
          </p:cNvPr>
          <p:cNvSpPr txBox="1"/>
          <p:nvPr/>
        </p:nvSpPr>
        <p:spPr>
          <a:xfrm>
            <a:off x="7865525" y="1741801"/>
            <a:ext cx="3147513" cy="40318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pt-BR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Anos 90 e 2000:</a:t>
            </a:r>
          </a:p>
          <a:p>
            <a:pPr>
              <a:lnSpc>
                <a:spcPct val="150000"/>
              </a:lnSpc>
            </a:pPr>
            <a:endParaRPr lang="pt-BR" sz="8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Migração da produção mundial de T&amp;C para países emergentes, em busca de:</a:t>
            </a:r>
          </a:p>
          <a:p>
            <a:pPr>
              <a:lnSpc>
                <a:spcPct val="150000"/>
              </a:lnSpc>
            </a:pPr>
            <a:endParaRPr lang="pt-BR" sz="8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Clr>
                <a:srgbClr val="FF5050"/>
              </a:buClr>
              <a:buFont typeface="Century Gothic" panose="020B0502020202020204" pitchFamily="34" charset="0"/>
              <a:buChar char="&gt;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Mão de obra abundante</a:t>
            </a:r>
          </a:p>
          <a:p>
            <a:pPr marL="285750" indent="-285750">
              <a:lnSpc>
                <a:spcPct val="150000"/>
              </a:lnSpc>
              <a:buClr>
                <a:srgbClr val="FF5050"/>
              </a:buClr>
              <a:buFont typeface="Century Gothic" panose="020B0502020202020204" pitchFamily="34" charset="0"/>
              <a:buChar char="&gt;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Baixos custos de produção</a:t>
            </a:r>
          </a:p>
          <a:p>
            <a:pPr marL="285750" indent="-285750">
              <a:lnSpc>
                <a:spcPct val="150000"/>
              </a:lnSpc>
              <a:buClr>
                <a:srgbClr val="FF5050"/>
              </a:buClr>
              <a:buFont typeface="Century Gothic" panose="020B0502020202020204" pitchFamily="34" charset="0"/>
              <a:buChar char="&gt;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Baixa regulação</a:t>
            </a:r>
          </a:p>
          <a:p>
            <a:pPr marL="285750" indent="-285750">
              <a:lnSpc>
                <a:spcPct val="150000"/>
              </a:lnSpc>
              <a:buClr>
                <a:srgbClr val="FF5050"/>
              </a:buClr>
              <a:buFont typeface="Century Gothic" panose="020B0502020202020204" pitchFamily="34" charset="0"/>
              <a:buChar char="&gt;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Incentivos à exportação</a:t>
            </a:r>
          </a:p>
        </p:txBody>
      </p:sp>
    </p:spTree>
    <p:extLst>
      <p:ext uri="{BB962C8B-B14F-4D97-AF65-F5344CB8AC3E}">
        <p14:creationId xmlns:p14="http://schemas.microsoft.com/office/powerpoint/2010/main" val="30761216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C1078754-C5B5-00D9-5281-9377E85E9545}"/>
              </a:ext>
            </a:extLst>
          </p:cNvPr>
          <p:cNvSpPr/>
          <p:nvPr/>
        </p:nvSpPr>
        <p:spPr>
          <a:xfrm>
            <a:off x="7418442" y="1283110"/>
            <a:ext cx="3978625" cy="4822722"/>
          </a:xfrm>
          <a:prstGeom prst="roundRect">
            <a:avLst>
              <a:gd name="adj" fmla="val 103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Texto 15">
            <a:extLst>
              <a:ext uri="{FF2B5EF4-FFF2-40B4-BE49-F238E27FC236}">
                <a16:creationId xmlns:a16="http://schemas.microsoft.com/office/drawing/2014/main" id="{B91588FF-25CF-7DAA-24F3-69D6EFB1E27A}"/>
              </a:ext>
            </a:extLst>
          </p:cNvPr>
          <p:cNvSpPr txBox="1">
            <a:spLocks/>
          </p:cNvSpPr>
          <p:nvPr/>
        </p:nvSpPr>
        <p:spPr>
          <a:xfrm>
            <a:off x="222259" y="268925"/>
            <a:ext cx="9406244" cy="41684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 w="0"/>
                <a:solidFill>
                  <a:srgbClr val="001647"/>
                </a:solidFill>
                <a:effectLst/>
                <a:uLnTx/>
                <a:uFillTx/>
                <a:latin typeface="Raleway Medium" pitchFamily="2" charset="0"/>
                <a:ea typeface="Roboto" panose="02000000000000000000" pitchFamily="2" charset="0"/>
                <a:cs typeface="+mn-cs"/>
              </a:rPr>
              <a:t>Comércio internacional de têxteis e confeccionados </a:t>
            </a:r>
            <a:r>
              <a:rPr kumimoji="0" lang="pt-BR" sz="2000" b="0" i="0" u="none" strike="noStrike" kern="1200" cap="none" spc="0" normalizeH="0" baseline="0" noProof="0" dirty="0">
                <a:ln w="0"/>
                <a:solidFill>
                  <a:srgbClr val="FF3954"/>
                </a:solidFill>
                <a:effectLst/>
                <a:uLnTx/>
                <a:uFillTx/>
                <a:latin typeface="Raleway Medium" pitchFamily="2" charset="0"/>
                <a:ea typeface="Roboto" panose="02000000000000000000" pitchFamily="2" charset="0"/>
                <a:cs typeface="+mn-cs"/>
              </a:rPr>
              <a:t>| </a:t>
            </a:r>
            <a:r>
              <a:rPr kumimoji="0" lang="pt-BR" sz="1600" b="0" i="0" u="none" strike="noStrike" kern="1200" cap="none" spc="0" normalizeH="0" baseline="0" noProof="0" dirty="0">
                <a:ln w="0"/>
                <a:solidFill>
                  <a:srgbClr val="FF3954"/>
                </a:solidFill>
                <a:effectLst/>
                <a:uLnTx/>
                <a:uFillTx/>
                <a:latin typeface="Raleway Medium" pitchFamily="2" charset="0"/>
                <a:ea typeface="Roboto" panose="02000000000000000000" pitchFamily="2" charset="0"/>
                <a:cs typeface="+mn-cs"/>
              </a:rPr>
              <a:t>2023</a:t>
            </a:r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937D4DE3-AA75-963D-CE97-F95A977ED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501" y="6504051"/>
            <a:ext cx="277351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Yu Gothic UI Light" panose="020B0300000000000000" pitchFamily="34" charset="-128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Yu Gothic UI Light" panose="020B0300000000000000" pitchFamily="34" charset="-128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Yu Gothic UI Light" panose="020B0300000000000000" pitchFamily="34" charset="-128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Yu Gothic UI Light" panose="020B0300000000000000" pitchFamily="34" charset="-128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Yu Gothic UI Light" panose="020B0300000000000000" pitchFamily="34" charset="-128"/>
              </a:defRPr>
            </a:lvl5pPr>
            <a:lvl6pPr marL="25146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Yu Gothic UI Light" panose="020B0300000000000000" pitchFamily="34" charset="-128"/>
              </a:defRPr>
            </a:lvl6pPr>
            <a:lvl7pPr marL="29718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Yu Gothic UI Light" panose="020B0300000000000000" pitchFamily="34" charset="-128"/>
              </a:defRPr>
            </a:lvl7pPr>
            <a:lvl8pPr marL="34290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Yu Gothic UI Light" panose="020B0300000000000000" pitchFamily="34" charset="-128"/>
              </a:defRPr>
            </a:lvl8pPr>
            <a:lvl9pPr marL="38862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Yu Gothic UI Light" panose="020B0300000000000000" pitchFamily="34" charset="-128"/>
              </a:defRPr>
            </a:lvl9pPr>
          </a:lstStyle>
          <a:p>
            <a:pPr marL="0" marR="0" lvl="0" indent="0" algn="ctr" defTabSz="761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1647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Fontes: </a:t>
            </a:r>
            <a:r>
              <a:rPr lang="pt-BR" sz="1000" dirty="0">
                <a:solidFill>
                  <a:srgbClr val="00164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IEMI/ITC – International Trade Center</a:t>
            </a:r>
            <a:endParaRPr lang="pt-BR" altLang="pt-BR" sz="1000" dirty="0">
              <a:solidFill>
                <a:srgbClr val="001647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4029774F-BC32-A135-066B-16A815E58E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3448542"/>
              </p:ext>
            </p:extLst>
          </p:nvPr>
        </p:nvGraphicFramePr>
        <p:xfrm>
          <a:off x="393584" y="1075764"/>
          <a:ext cx="6714564" cy="4518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8C976E90-864C-AF30-6E19-D52FFBF58F85}"/>
              </a:ext>
            </a:extLst>
          </p:cNvPr>
          <p:cNvSpPr txBox="1"/>
          <p:nvPr/>
        </p:nvSpPr>
        <p:spPr>
          <a:xfrm>
            <a:off x="2994213" y="5647767"/>
            <a:ext cx="1117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(US$ bilhões)</a:t>
            </a:r>
            <a:endParaRPr lang="en-US" sz="1200" b="1" dirty="0">
              <a:solidFill>
                <a:schemeClr val="bg2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0784DEF-9892-BE38-01A9-4547B355AB25}"/>
              </a:ext>
            </a:extLst>
          </p:cNvPr>
          <p:cNvSpPr txBox="1"/>
          <p:nvPr/>
        </p:nvSpPr>
        <p:spPr>
          <a:xfrm>
            <a:off x="6118839" y="1710813"/>
            <a:ext cx="7938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(+14,1%)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62E3D00-46FA-0CC0-593B-EAC9B89CF56F}"/>
              </a:ext>
            </a:extLst>
          </p:cNvPr>
          <p:cNvSpPr txBox="1"/>
          <p:nvPr/>
        </p:nvSpPr>
        <p:spPr>
          <a:xfrm>
            <a:off x="7868865" y="1741801"/>
            <a:ext cx="3280916" cy="40318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pt-BR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Comércio Internacional:</a:t>
            </a:r>
          </a:p>
          <a:p>
            <a:pPr>
              <a:lnSpc>
                <a:spcPct val="150000"/>
              </a:lnSpc>
            </a:pPr>
            <a:endParaRPr lang="pt-BR" sz="8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produção migrou, mas o consumo não, o que impulsionou o comércio internacional de T&amp;C que cresceu mais de 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 vezes nos últimos 25 anos.</a:t>
            </a:r>
          </a:p>
          <a:p>
            <a:pPr>
              <a:lnSpc>
                <a:spcPct val="150000"/>
              </a:lnSpc>
            </a:pPr>
            <a:endParaRPr lang="pt-BR" sz="8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Nos 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últimos 5 anos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mesmo com a pandemia, o crescimento 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foi de 14%.</a:t>
            </a:r>
          </a:p>
        </p:txBody>
      </p:sp>
    </p:spTree>
    <p:extLst>
      <p:ext uri="{BB962C8B-B14F-4D97-AF65-F5344CB8AC3E}">
        <p14:creationId xmlns:p14="http://schemas.microsoft.com/office/powerpoint/2010/main" val="14908577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5FC7A262-67BE-BBDA-50CD-34907EA1140D}"/>
              </a:ext>
            </a:extLst>
          </p:cNvPr>
          <p:cNvSpPr/>
          <p:nvPr/>
        </p:nvSpPr>
        <p:spPr>
          <a:xfrm>
            <a:off x="7167536" y="1127553"/>
            <a:ext cx="4159225" cy="5260395"/>
          </a:xfrm>
          <a:prstGeom prst="roundRect">
            <a:avLst>
              <a:gd name="adj" fmla="val 103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Texto 15">
            <a:extLst>
              <a:ext uri="{FF2B5EF4-FFF2-40B4-BE49-F238E27FC236}">
                <a16:creationId xmlns:a16="http://schemas.microsoft.com/office/drawing/2014/main" id="{B91588FF-25CF-7DAA-24F3-69D6EFB1E27A}"/>
              </a:ext>
            </a:extLst>
          </p:cNvPr>
          <p:cNvSpPr txBox="1">
            <a:spLocks/>
          </p:cNvSpPr>
          <p:nvPr/>
        </p:nvSpPr>
        <p:spPr>
          <a:xfrm>
            <a:off x="240129" y="312583"/>
            <a:ext cx="10955668" cy="41684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 w="0"/>
                <a:solidFill>
                  <a:srgbClr val="001647"/>
                </a:solidFill>
                <a:effectLst/>
                <a:uLnTx/>
                <a:uFillTx/>
                <a:latin typeface="Raleway Medium" pitchFamily="2" charset="0"/>
                <a:ea typeface="Roboto" panose="02000000000000000000" pitchFamily="2" charset="0"/>
                <a:cs typeface="+mn-cs"/>
              </a:rPr>
              <a:t>Principais exportadores mundiais de têxteis e confeccionados </a:t>
            </a:r>
            <a:r>
              <a:rPr kumimoji="0" lang="pt-BR" sz="2000" b="0" i="0" u="none" strike="noStrike" kern="1200" cap="none" spc="0" normalizeH="0" baseline="0" noProof="0" dirty="0">
                <a:ln w="0"/>
                <a:solidFill>
                  <a:srgbClr val="FF3954"/>
                </a:solidFill>
                <a:effectLst/>
                <a:uLnTx/>
                <a:uFillTx/>
                <a:latin typeface="Raleway Medium" pitchFamily="2" charset="0"/>
                <a:ea typeface="Roboto" panose="02000000000000000000" pitchFamily="2" charset="0"/>
                <a:cs typeface="+mn-cs"/>
              </a:rPr>
              <a:t>| </a:t>
            </a:r>
            <a:r>
              <a:rPr kumimoji="0" lang="pt-BR" sz="1600" b="0" i="0" u="none" strike="noStrike" kern="1200" cap="none" spc="0" normalizeH="0" baseline="0" noProof="0" dirty="0">
                <a:ln w="0"/>
                <a:solidFill>
                  <a:srgbClr val="FF3954"/>
                </a:solidFill>
                <a:effectLst/>
                <a:uLnTx/>
                <a:uFillTx/>
                <a:latin typeface="Raleway Medium" pitchFamily="2" charset="0"/>
                <a:ea typeface="Roboto" panose="02000000000000000000" pitchFamily="2" charset="0"/>
                <a:cs typeface="+mn-cs"/>
              </a:rPr>
              <a:t>2023</a:t>
            </a:r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937D4DE3-AA75-963D-CE97-F95A977ED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501" y="6504051"/>
            <a:ext cx="277351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Yu Gothic UI Light" panose="020B0300000000000000" pitchFamily="34" charset="-128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Yu Gothic UI Light" panose="020B0300000000000000" pitchFamily="34" charset="-128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Yu Gothic UI Light" panose="020B0300000000000000" pitchFamily="34" charset="-128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Yu Gothic UI Light" panose="020B0300000000000000" pitchFamily="34" charset="-128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Yu Gothic UI Light" panose="020B0300000000000000" pitchFamily="34" charset="-128"/>
              </a:defRPr>
            </a:lvl5pPr>
            <a:lvl6pPr marL="25146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Yu Gothic UI Light" panose="020B0300000000000000" pitchFamily="34" charset="-128"/>
              </a:defRPr>
            </a:lvl6pPr>
            <a:lvl7pPr marL="29718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Yu Gothic UI Light" panose="020B0300000000000000" pitchFamily="34" charset="-128"/>
              </a:defRPr>
            </a:lvl7pPr>
            <a:lvl8pPr marL="34290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Yu Gothic UI Light" panose="020B0300000000000000" pitchFamily="34" charset="-128"/>
              </a:defRPr>
            </a:lvl8pPr>
            <a:lvl9pPr marL="38862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Yu Gothic UI Light" panose="020B0300000000000000" pitchFamily="34" charset="-128"/>
              </a:defRPr>
            </a:lvl9pPr>
          </a:lstStyle>
          <a:p>
            <a:pPr marL="0" marR="0" lvl="0" indent="0" algn="ctr" defTabSz="761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1647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Fontes: </a:t>
            </a:r>
            <a:r>
              <a:rPr lang="pt-BR" sz="1000" dirty="0">
                <a:solidFill>
                  <a:srgbClr val="00164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IEMI/ITC – International Trade Center</a:t>
            </a:r>
            <a:endParaRPr lang="pt-BR" altLang="pt-BR" sz="1000" dirty="0">
              <a:solidFill>
                <a:srgbClr val="001647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E11BF4D7-AAC7-E81A-BCB8-CEEA6A1770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6312681"/>
              </p:ext>
            </p:extLst>
          </p:nvPr>
        </p:nvGraphicFramePr>
        <p:xfrm>
          <a:off x="560744" y="1201401"/>
          <a:ext cx="6300000" cy="52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56BDECF3-0D04-51BB-8735-7960313A4DB4}"/>
              </a:ext>
            </a:extLst>
          </p:cNvPr>
          <p:cNvSpPr txBox="1"/>
          <p:nvPr/>
        </p:nvSpPr>
        <p:spPr>
          <a:xfrm>
            <a:off x="2440299" y="5936099"/>
            <a:ext cx="1117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(US$ bilhões)</a:t>
            </a:r>
            <a:endParaRPr lang="en-US" sz="1200" b="1" dirty="0">
              <a:solidFill>
                <a:schemeClr val="bg2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BA9EE279-E99C-9E27-E622-B9D757A31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6874" y="5853449"/>
            <a:ext cx="2036568" cy="276999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defTabSz="761924">
              <a:defRPr/>
            </a:pPr>
            <a:r>
              <a:rPr lang="pt-BR" sz="1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US$ 807,7 bilhões | 2023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EF93F63B-9CBF-1999-CE37-11DDB99FDBD7}"/>
              </a:ext>
            </a:extLst>
          </p:cNvPr>
          <p:cNvSpPr/>
          <p:nvPr/>
        </p:nvSpPr>
        <p:spPr>
          <a:xfrm>
            <a:off x="426258" y="2339893"/>
            <a:ext cx="3122503" cy="580287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610955D1-D5DB-370B-0ED3-6AD7958CE640}"/>
              </a:ext>
            </a:extLst>
          </p:cNvPr>
          <p:cNvSpPr/>
          <p:nvPr/>
        </p:nvSpPr>
        <p:spPr>
          <a:xfrm>
            <a:off x="426258" y="3231114"/>
            <a:ext cx="3122503" cy="115200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77092013-53B2-C647-D82D-88B6CE62183D}"/>
              </a:ext>
            </a:extLst>
          </p:cNvPr>
          <p:cNvSpPr/>
          <p:nvPr/>
        </p:nvSpPr>
        <p:spPr>
          <a:xfrm>
            <a:off x="426258" y="4706590"/>
            <a:ext cx="3122503" cy="27700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7DC720F5-F4E9-77D7-F361-B55D0A90BF3A}"/>
              </a:ext>
            </a:extLst>
          </p:cNvPr>
          <p:cNvSpPr/>
          <p:nvPr/>
        </p:nvSpPr>
        <p:spPr>
          <a:xfrm>
            <a:off x="426258" y="5273162"/>
            <a:ext cx="3122503" cy="580287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5069C1BA-B97C-5918-C054-1CE5A2E7E915}"/>
              </a:ext>
            </a:extLst>
          </p:cNvPr>
          <p:cNvSpPr>
            <a:spLocks noChangeAspect="1"/>
          </p:cNvSpPr>
          <p:nvPr/>
        </p:nvSpPr>
        <p:spPr>
          <a:xfrm>
            <a:off x="3864705" y="3055712"/>
            <a:ext cx="1695437" cy="1695855"/>
          </a:xfrm>
          <a:prstGeom prst="ellipse">
            <a:avLst/>
          </a:prstGeom>
          <a:solidFill>
            <a:srgbClr val="FF5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US$ </a:t>
            </a:r>
          </a:p>
          <a:p>
            <a:pPr algn="ctr"/>
            <a:r>
              <a:rPr lang="pt-BR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190 bi </a:t>
            </a:r>
          </a:p>
          <a:p>
            <a:pPr algn="ctr"/>
            <a:r>
              <a:rPr lang="pt-BR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Exportados por países com custos equivalentes ou superiores ao </a:t>
            </a:r>
          </a:p>
          <a:p>
            <a:pPr algn="ctr"/>
            <a:r>
              <a:rPr lang="pt-BR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 Brasil </a:t>
            </a:r>
            <a:endParaRPr lang="pt-BR" sz="1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D1FFE6B-70D3-F814-C7EE-2FAFA78B6D3D}"/>
              </a:ext>
            </a:extLst>
          </p:cNvPr>
          <p:cNvSpPr txBox="1"/>
          <p:nvPr/>
        </p:nvSpPr>
        <p:spPr>
          <a:xfrm>
            <a:off x="7492180" y="1309813"/>
            <a:ext cx="3703617" cy="46615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pt-BR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Países Exportadores:</a:t>
            </a:r>
          </a:p>
          <a:p>
            <a:pPr>
              <a:lnSpc>
                <a:spcPct val="150000"/>
              </a:lnSpc>
            </a:pPr>
            <a:endParaRPr lang="pt-BR" sz="6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Apesar do domínio Asiático nas exportações de T&amp;C, países Europeus e o próprio EUA, mesmo com custos elevados de produção, se mantém inseridos entre os maiores exportadores mundiais do setor:</a:t>
            </a:r>
          </a:p>
          <a:p>
            <a:pPr>
              <a:lnSpc>
                <a:spcPct val="150000"/>
              </a:lnSpc>
            </a:pPr>
            <a:endParaRPr lang="pt-BR" sz="8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Clr>
                <a:srgbClr val="FF5050"/>
              </a:buClr>
              <a:buFont typeface="Century Gothic" panose="020B0502020202020204" pitchFamily="34" charset="0"/>
              <a:buChar char="&gt;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Vantagens competitivas próprias</a:t>
            </a:r>
          </a:p>
          <a:p>
            <a:pPr marL="285750" indent="-285750">
              <a:lnSpc>
                <a:spcPct val="150000"/>
              </a:lnSpc>
              <a:buClr>
                <a:srgbClr val="FF5050"/>
              </a:buClr>
              <a:buFont typeface="Century Gothic" panose="020B0502020202020204" pitchFamily="34" charset="0"/>
              <a:buChar char="&gt;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Design, inovação, valor agregado</a:t>
            </a:r>
          </a:p>
          <a:p>
            <a:pPr marL="285750" indent="-285750">
              <a:lnSpc>
                <a:spcPct val="150000"/>
              </a:lnSpc>
              <a:buClr>
                <a:srgbClr val="FF5050"/>
              </a:buClr>
              <a:buFont typeface="Century Gothic" panose="020B0502020202020204" pitchFamily="34" charset="0"/>
              <a:buChar char="&gt;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Logística</a:t>
            </a:r>
          </a:p>
          <a:p>
            <a:pPr marL="285750" indent="-285750">
              <a:lnSpc>
                <a:spcPct val="150000"/>
              </a:lnSpc>
              <a:buClr>
                <a:srgbClr val="FF5050"/>
              </a:buClr>
              <a:buFont typeface="Century Gothic" panose="020B0502020202020204" pitchFamily="34" charset="0"/>
              <a:buChar char="&gt;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Acordos comerciais</a:t>
            </a:r>
          </a:p>
          <a:p>
            <a:pPr marL="285750" indent="-285750">
              <a:lnSpc>
                <a:spcPct val="150000"/>
              </a:lnSpc>
              <a:buClr>
                <a:srgbClr val="FF5050"/>
              </a:buClr>
              <a:buFont typeface="Century Gothic" panose="020B0502020202020204" pitchFamily="34" charset="0"/>
              <a:buChar char="&gt;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Reexportação</a:t>
            </a:r>
          </a:p>
          <a:p>
            <a:pPr>
              <a:lnSpc>
                <a:spcPct val="150000"/>
              </a:lnSpc>
            </a:pP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1520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FBE1B3C6-3F53-5432-6CD9-FB4B148E0059}"/>
              </a:ext>
            </a:extLst>
          </p:cNvPr>
          <p:cNvSpPr/>
          <p:nvPr/>
        </p:nvSpPr>
        <p:spPr>
          <a:xfrm>
            <a:off x="7049169" y="1136134"/>
            <a:ext cx="4661050" cy="5260395"/>
          </a:xfrm>
          <a:prstGeom prst="roundRect">
            <a:avLst>
              <a:gd name="adj" fmla="val 1036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Texto 15">
            <a:extLst>
              <a:ext uri="{FF2B5EF4-FFF2-40B4-BE49-F238E27FC236}">
                <a16:creationId xmlns:a16="http://schemas.microsoft.com/office/drawing/2014/main" id="{B91588FF-25CF-7DAA-24F3-69D6EFB1E27A}"/>
              </a:ext>
            </a:extLst>
          </p:cNvPr>
          <p:cNvSpPr txBox="1">
            <a:spLocks/>
          </p:cNvSpPr>
          <p:nvPr/>
        </p:nvSpPr>
        <p:spPr>
          <a:xfrm>
            <a:off x="271106" y="293523"/>
            <a:ext cx="9406244" cy="41684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 w="0"/>
                <a:solidFill>
                  <a:srgbClr val="001647"/>
                </a:solidFill>
                <a:effectLst/>
                <a:uLnTx/>
                <a:uFillTx/>
                <a:latin typeface="Raleway Medium" pitchFamily="2" charset="0"/>
                <a:ea typeface="Roboto" panose="02000000000000000000" pitchFamily="2" charset="0"/>
                <a:cs typeface="+mn-cs"/>
              </a:rPr>
              <a:t>Consumo Mundial de Fibras Têxteis </a:t>
            </a:r>
            <a:r>
              <a:rPr kumimoji="0" lang="pt-BR" sz="2000" b="0" i="0" u="none" strike="noStrike" kern="1200" cap="none" spc="0" normalizeH="0" baseline="0" noProof="0" dirty="0">
                <a:ln w="0"/>
                <a:solidFill>
                  <a:srgbClr val="FF3954"/>
                </a:solidFill>
                <a:effectLst/>
                <a:uLnTx/>
                <a:uFillTx/>
                <a:latin typeface="Raleway Medium" pitchFamily="2" charset="0"/>
                <a:ea typeface="Roboto" panose="02000000000000000000" pitchFamily="2" charset="0"/>
                <a:cs typeface="+mn-cs"/>
              </a:rPr>
              <a:t>| </a:t>
            </a:r>
            <a:r>
              <a:rPr kumimoji="0" lang="pt-BR" sz="1600" b="0" i="0" u="none" strike="noStrike" kern="1200" cap="none" spc="0" normalizeH="0" baseline="0" noProof="0" dirty="0">
                <a:ln w="0"/>
                <a:solidFill>
                  <a:srgbClr val="FF3954"/>
                </a:solidFill>
                <a:effectLst/>
                <a:uLnTx/>
                <a:uFillTx/>
                <a:latin typeface="Raleway Medium" pitchFamily="2" charset="0"/>
                <a:ea typeface="Roboto" panose="02000000000000000000" pitchFamily="2" charset="0"/>
                <a:cs typeface="+mn-cs"/>
              </a:rPr>
              <a:t>2023</a:t>
            </a:r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937D4DE3-AA75-963D-CE97-F95A977ED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48874"/>
            <a:ext cx="283122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Yu Gothic UI Light" panose="020B0300000000000000" pitchFamily="34" charset="-128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Yu Gothic UI Light" panose="020B0300000000000000" pitchFamily="34" charset="-128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Yu Gothic UI Light" panose="020B0300000000000000" pitchFamily="34" charset="-128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Yu Gothic UI Light" panose="020B0300000000000000" pitchFamily="34" charset="-128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Yu Gothic UI Light" panose="020B0300000000000000" pitchFamily="34" charset="-128"/>
              </a:defRPr>
            </a:lvl5pPr>
            <a:lvl6pPr marL="25146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Yu Gothic UI Light" panose="020B0300000000000000" pitchFamily="34" charset="-128"/>
              </a:defRPr>
            </a:lvl6pPr>
            <a:lvl7pPr marL="29718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Yu Gothic UI Light" panose="020B0300000000000000" pitchFamily="34" charset="-128"/>
              </a:defRPr>
            </a:lvl7pPr>
            <a:lvl8pPr marL="34290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Yu Gothic UI Light" panose="020B0300000000000000" pitchFamily="34" charset="-128"/>
              </a:defRPr>
            </a:lvl8pPr>
            <a:lvl9pPr marL="38862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Yu Gothic UI Light" panose="020B0300000000000000" pitchFamily="34" charset="-128"/>
              </a:defRPr>
            </a:lvl9pPr>
          </a:lstStyle>
          <a:p>
            <a:pPr marL="0" marR="0" lvl="0" indent="0" algn="ctr" defTabSz="7619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1647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Fonte: </a:t>
            </a:r>
            <a:r>
              <a:rPr lang="pt-BR" sz="1000" dirty="0">
                <a:solidFill>
                  <a:srgbClr val="00164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Fiber Organon | Discover Natural Fibres </a:t>
            </a:r>
            <a:endParaRPr lang="pt-BR" altLang="pt-BR" sz="1000" dirty="0">
              <a:solidFill>
                <a:srgbClr val="001647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7643351E-37AC-B672-59A4-B0852D4D41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6511324"/>
              </p:ext>
            </p:extLst>
          </p:nvPr>
        </p:nvGraphicFramePr>
        <p:xfrm>
          <a:off x="128181" y="1084730"/>
          <a:ext cx="7109010" cy="4580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D7311A4F-AA92-C2B1-CCBD-84F46AB37D35}"/>
              </a:ext>
            </a:extLst>
          </p:cNvPr>
          <p:cNvSpPr txBox="1"/>
          <p:nvPr/>
        </p:nvSpPr>
        <p:spPr>
          <a:xfrm>
            <a:off x="2647262" y="5602942"/>
            <a:ext cx="17540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(Milhões de toneladas)</a:t>
            </a:r>
            <a:endParaRPr lang="en-US" sz="1200" b="1" dirty="0">
              <a:solidFill>
                <a:schemeClr val="bg2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C9E430D-994C-F925-461D-7124AD3A99A2}"/>
              </a:ext>
            </a:extLst>
          </p:cNvPr>
          <p:cNvSpPr txBox="1"/>
          <p:nvPr/>
        </p:nvSpPr>
        <p:spPr>
          <a:xfrm>
            <a:off x="875607" y="4236684"/>
            <a:ext cx="923697" cy="477054"/>
          </a:xfrm>
          <a:prstGeom prst="rect">
            <a:avLst/>
          </a:prstGeom>
          <a:solidFill>
            <a:srgbClr val="FF5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3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72% </a:t>
            </a:r>
            <a:r>
              <a:rPr lang="pt-BR" sz="1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 total</a:t>
            </a:r>
            <a:endParaRPr lang="en-US" sz="12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CA4692B-6740-1B74-D271-50BF9904F6D7}"/>
              </a:ext>
            </a:extLst>
          </p:cNvPr>
          <p:cNvSpPr txBox="1"/>
          <p:nvPr/>
        </p:nvSpPr>
        <p:spPr>
          <a:xfrm>
            <a:off x="5589907" y="4236683"/>
            <a:ext cx="923697" cy="477054"/>
          </a:xfrm>
          <a:prstGeom prst="rect">
            <a:avLst/>
          </a:prstGeom>
          <a:solidFill>
            <a:srgbClr val="FF5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3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73% </a:t>
            </a:r>
            <a:r>
              <a:rPr lang="pt-BR" sz="1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 total</a:t>
            </a:r>
            <a:endParaRPr lang="en-US" sz="12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CD045DD-9284-8B5E-AE32-1EEAA125ED01}"/>
              </a:ext>
            </a:extLst>
          </p:cNvPr>
          <p:cNvSpPr txBox="1"/>
          <p:nvPr/>
        </p:nvSpPr>
        <p:spPr>
          <a:xfrm>
            <a:off x="7372672" y="1401598"/>
            <a:ext cx="4145819" cy="45809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pt-BR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Fibras Químicas vs. Naturais:</a:t>
            </a:r>
          </a:p>
          <a:p>
            <a:pPr>
              <a:lnSpc>
                <a:spcPct val="150000"/>
              </a:lnSpc>
            </a:pPr>
            <a:endParaRPr lang="pt-BR" sz="8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Fibras 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sintéticas e artificiais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ganharam relevância nos 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últimos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25 anos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saindo de 52% para 73% da demanda global, com 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crescimento de 4x no período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contra 1,5x para o consumo das fibras naturais.</a:t>
            </a:r>
          </a:p>
          <a:p>
            <a:pPr>
              <a:lnSpc>
                <a:spcPct val="150000"/>
              </a:lnSpc>
            </a:pPr>
            <a:endParaRPr lang="pt-BR" sz="800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Nos 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últimos cinco anos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porém, a demanda por fibras naturais vêm se mantendo sólida, preservando sua participação relativa, o que é </a:t>
            </a:r>
            <a:r>
              <a:rPr lang="pt-BR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uma oportunidade para a Cadeia Produtiva do Algodão</a:t>
            </a:r>
            <a:r>
              <a:rPr lang="pt-BR" sz="16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pt-BR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 Brasil e na Bahia.</a:t>
            </a:r>
          </a:p>
        </p:txBody>
      </p:sp>
    </p:spTree>
    <p:extLst>
      <p:ext uri="{BB962C8B-B14F-4D97-AF65-F5344CB8AC3E}">
        <p14:creationId xmlns:p14="http://schemas.microsoft.com/office/powerpoint/2010/main" val="38787792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8DE95F14-26BB-220A-9404-37935DC82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1250422A-9162-2AC4-8C41-D62AFDEC73FD}"/>
              </a:ext>
            </a:extLst>
          </p:cNvPr>
          <p:cNvSpPr/>
          <p:nvPr/>
        </p:nvSpPr>
        <p:spPr>
          <a:xfrm>
            <a:off x="1297019" y="2088529"/>
            <a:ext cx="9597962" cy="2680942"/>
          </a:xfrm>
          <a:prstGeom prst="roundRect">
            <a:avLst>
              <a:gd name="adj" fmla="val 12877"/>
            </a:avLst>
          </a:prstGeom>
          <a:solidFill>
            <a:srgbClr val="FBB9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93E4D891-879F-E53A-C492-95E462225E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037" t="-17415" r="1858" b="63741"/>
          <a:stretch/>
        </p:blipFill>
        <p:spPr>
          <a:xfrm>
            <a:off x="1300107" y="2088529"/>
            <a:ext cx="9616465" cy="2680942"/>
          </a:xfrm>
          <a:prstGeom prst="roundRect">
            <a:avLst>
              <a:gd name="adj" fmla="val 12718"/>
            </a:avLst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93CD4243-0DAF-C389-716C-5C66534B61C3}"/>
              </a:ext>
            </a:extLst>
          </p:cNvPr>
          <p:cNvSpPr/>
          <p:nvPr/>
        </p:nvSpPr>
        <p:spPr>
          <a:xfrm>
            <a:off x="1591396" y="2132856"/>
            <a:ext cx="9009209" cy="2266121"/>
          </a:xfrm>
          <a:prstGeom prst="rect">
            <a:avLst/>
          </a:prstGeom>
          <a:solidFill>
            <a:srgbClr val="C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2038">
              <a:defRPr/>
            </a:pPr>
            <a:r>
              <a:rPr lang="pt-BR" sz="3600" b="1" spc="300" dirty="0">
                <a:solidFill>
                  <a:srgbClr val="FF3954"/>
                </a:solidFill>
                <a:latin typeface="Raleway" pitchFamily="2" charset="0"/>
                <a:ea typeface="Yu Gothic UI Semilight" pitchFamily="34" charset="-128"/>
                <a:cs typeface="Malgun Gothic Semilight" pitchFamily="34" charset="-128"/>
              </a:rPr>
              <a:t>TÊXTIL E CONFECCIONADOS</a:t>
            </a:r>
          </a:p>
          <a:p>
            <a:pPr algn="ctr" defTabSz="762038">
              <a:defRPr/>
            </a:pPr>
            <a:r>
              <a:rPr lang="pt-BR" altLang="pt-BR" sz="2300" spc="300" dirty="0">
                <a:solidFill>
                  <a:schemeClr val="bg1"/>
                </a:solidFill>
                <a:latin typeface="Raleway" pitchFamily="2" charset="0"/>
                <a:ea typeface="Yu Gothic UI Semilight" pitchFamily="34" charset="-128"/>
                <a:cs typeface="Malgun Gothic Semilight" pitchFamily="34" charset="-128"/>
              </a:rPr>
              <a:t>dimensões e evolução dessa indústria </a:t>
            </a:r>
            <a:r>
              <a:rPr kumimoji="0" lang="pt-BR" altLang="pt-BR" sz="2300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" pitchFamily="2" charset="0"/>
                <a:ea typeface="Yu Gothic UI Semilight" pitchFamily="34" charset="-128"/>
                <a:cs typeface="Malgun Gothic Semilight" pitchFamily="34" charset="-128"/>
              </a:rPr>
              <a:t>no Brasil</a:t>
            </a:r>
            <a:endParaRPr lang="pt-BR" sz="3600" b="1" spc="300" dirty="0">
              <a:solidFill>
                <a:srgbClr val="FF3954"/>
              </a:solidFill>
              <a:latin typeface="Raleway" pitchFamily="2" charset="0"/>
              <a:ea typeface="Yu Gothic UI Semilight" pitchFamily="34" charset="-128"/>
              <a:cs typeface="Malgun Gothic Semilight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0832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9DC1D62-A512-B582-5057-12E20BE595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65"/>
          <a:stretch/>
        </p:blipFill>
        <p:spPr>
          <a:xfrm>
            <a:off x="5429864" y="-7147"/>
            <a:ext cx="6762136" cy="685800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7A07F312-4E7C-7A0D-FF07-5314448007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99"/>
          <a:stretch/>
        </p:blipFill>
        <p:spPr>
          <a:xfrm>
            <a:off x="-44890" y="-29496"/>
            <a:ext cx="8208909" cy="6966000"/>
          </a:xfrm>
          <a:prstGeom prst="rect">
            <a:avLst/>
          </a:prstGeom>
        </p:spPr>
      </p:pic>
      <p:sp>
        <p:nvSpPr>
          <p:cNvPr id="13" name="Espaço Reservado para Texto 15">
            <a:extLst>
              <a:ext uri="{FF2B5EF4-FFF2-40B4-BE49-F238E27FC236}">
                <a16:creationId xmlns:a16="http://schemas.microsoft.com/office/drawing/2014/main" id="{FC21D58A-4857-72BD-5E60-94BD0961B495}"/>
              </a:ext>
            </a:extLst>
          </p:cNvPr>
          <p:cNvSpPr txBox="1">
            <a:spLocks/>
          </p:cNvSpPr>
          <p:nvPr/>
        </p:nvSpPr>
        <p:spPr>
          <a:xfrm>
            <a:off x="234841" y="297495"/>
            <a:ext cx="8208909" cy="419602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pt-B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 w="0"/>
                <a:solidFill>
                  <a:srgbClr val="001647"/>
                </a:solidFill>
                <a:effectLst/>
                <a:uLnTx/>
                <a:uFillTx/>
                <a:latin typeface="Raleway Medium" pitchFamily="2" charset="0"/>
                <a:ea typeface="Roboto" panose="02000000000000000000" pitchFamily="2" charset="0"/>
                <a:cs typeface="+mn-cs"/>
              </a:rPr>
              <a:t>Tamanho da indústria têxtil e confeccionista nacional </a:t>
            </a:r>
            <a:r>
              <a:rPr kumimoji="0" lang="pt-BR" sz="2000" b="0" i="0" u="none" strike="noStrike" kern="1200" cap="none" spc="0" normalizeH="0" baseline="0" noProof="0" dirty="0">
                <a:ln w="0"/>
                <a:solidFill>
                  <a:srgbClr val="FF3954"/>
                </a:solidFill>
                <a:effectLst/>
                <a:uLnTx/>
                <a:uFillTx/>
                <a:latin typeface="Raleway Medium" pitchFamily="2" charset="0"/>
                <a:ea typeface="Roboto" panose="02000000000000000000" pitchFamily="2" charset="0"/>
                <a:cs typeface="+mn-cs"/>
              </a:rPr>
              <a:t>| </a:t>
            </a:r>
            <a:r>
              <a:rPr kumimoji="0" lang="pt-BR" sz="1600" b="0" i="0" u="none" strike="noStrike" kern="1200" cap="none" spc="0" normalizeH="0" baseline="0" noProof="0" dirty="0">
                <a:ln w="0"/>
                <a:solidFill>
                  <a:srgbClr val="FF3954"/>
                </a:solidFill>
                <a:effectLst/>
                <a:uLnTx/>
                <a:uFillTx/>
                <a:latin typeface="Raleway Medium" pitchFamily="2" charset="0"/>
                <a:ea typeface="Roboto" panose="02000000000000000000" pitchFamily="2" charset="0"/>
                <a:cs typeface="+mn-cs"/>
              </a:rPr>
              <a:t>2023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5BC11C8E-8F46-5048-B69C-7804CD9CE576}"/>
              </a:ext>
            </a:extLst>
          </p:cNvPr>
          <p:cNvSpPr txBox="1"/>
          <p:nvPr/>
        </p:nvSpPr>
        <p:spPr>
          <a:xfrm>
            <a:off x="0" y="6306478"/>
            <a:ext cx="26642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>
                <a:ln>
                  <a:noFill/>
                </a:ln>
                <a:solidFill>
                  <a:srgbClr val="001647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Fonte: IEMI/IBGE</a:t>
            </a:r>
          </a:p>
        </p:txBody>
      </p:sp>
      <p:sp>
        <p:nvSpPr>
          <p:cNvPr id="16" name="Retângulo: Cantos Diagonais Arredondados 15">
            <a:extLst>
              <a:ext uri="{FF2B5EF4-FFF2-40B4-BE49-F238E27FC236}">
                <a16:creationId xmlns:a16="http://schemas.microsoft.com/office/drawing/2014/main" id="{1A25625C-4EFD-D8DE-E36C-7795DC7FE0A9}"/>
              </a:ext>
            </a:extLst>
          </p:cNvPr>
          <p:cNvSpPr/>
          <p:nvPr/>
        </p:nvSpPr>
        <p:spPr>
          <a:xfrm>
            <a:off x="650962" y="1302399"/>
            <a:ext cx="5273588" cy="1644280"/>
          </a:xfrm>
          <a:prstGeom prst="round2DiagRect">
            <a:avLst/>
          </a:prstGeom>
          <a:solidFill>
            <a:srgbClr val="7030A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      Produção Local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/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R$ 203,8 bilh</a:t>
            </a:r>
            <a:r>
              <a:rPr lang="pt-BR" sz="4000" dirty="0" err="1">
                <a:ln/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ões</a:t>
            </a:r>
            <a:endParaRPr kumimoji="0" lang="pt-BR" sz="4000" b="0" i="0" u="none" strike="noStrike" kern="1200" cap="none" spc="0" normalizeH="0" baseline="0" noProof="0" dirty="0">
              <a:ln/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/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                                                                  Em 2023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31C649F0-6DE3-C985-CFCD-B90368133E8E}"/>
              </a:ext>
            </a:extLst>
          </p:cNvPr>
          <p:cNvSpPr/>
          <p:nvPr/>
        </p:nvSpPr>
        <p:spPr>
          <a:xfrm>
            <a:off x="534402" y="1196751"/>
            <a:ext cx="5633606" cy="5017892"/>
          </a:xfrm>
          <a:prstGeom prst="rect">
            <a:avLst/>
          </a:prstGeom>
          <a:noFill/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0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Yu Gothic UI Light"/>
              <a:ea typeface="+mn-ea"/>
              <a:cs typeface="+mn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3399C7C-6943-728E-1BB4-E0E216E4210B}"/>
              </a:ext>
            </a:extLst>
          </p:cNvPr>
          <p:cNvSpPr txBox="1"/>
          <p:nvPr/>
        </p:nvSpPr>
        <p:spPr>
          <a:xfrm>
            <a:off x="0" y="6497479"/>
            <a:ext cx="56525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srgbClr val="001647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Notas: </a:t>
            </a:r>
            <a:r>
              <a:rPr lang="pt-BR" sz="1000" dirty="0">
                <a:solidFill>
                  <a:srgbClr val="00164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Percentuais calculados em relação ao ano anterior (2022)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14AEC08D-3C95-C3AE-E69C-18BCC61C447C}"/>
              </a:ext>
            </a:extLst>
          </p:cNvPr>
          <p:cNvSpPr>
            <a:spLocks noChangeAspect="1"/>
          </p:cNvSpPr>
          <p:nvPr/>
        </p:nvSpPr>
        <p:spPr>
          <a:xfrm>
            <a:off x="5432880" y="957737"/>
            <a:ext cx="1345472" cy="1345803"/>
          </a:xfrm>
          <a:prstGeom prst="ellipse">
            <a:avLst/>
          </a:prstGeom>
          <a:solidFill>
            <a:srgbClr val="FF5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4,4%</a:t>
            </a:r>
          </a:p>
          <a:p>
            <a:pPr algn="ctr"/>
            <a:r>
              <a:rPr lang="pt-BR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 receita líquida da indústria de transformação </a:t>
            </a:r>
          </a:p>
          <a:p>
            <a:pPr algn="ctr"/>
            <a:r>
              <a:rPr lang="pt-BR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 Brasil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4BE60F59-AA13-5ADF-27E5-AD32F13A2E97}"/>
              </a:ext>
            </a:extLst>
          </p:cNvPr>
          <p:cNvSpPr/>
          <p:nvPr/>
        </p:nvSpPr>
        <p:spPr>
          <a:xfrm>
            <a:off x="1834290" y="3829479"/>
            <a:ext cx="4578784" cy="64800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E9482F6E-8201-CAA4-D3F1-CFBA38C0B35D}"/>
              </a:ext>
            </a:extLst>
          </p:cNvPr>
          <p:cNvGrpSpPr/>
          <p:nvPr/>
        </p:nvGrpSpPr>
        <p:grpSpPr>
          <a:xfrm>
            <a:off x="719772" y="3058569"/>
            <a:ext cx="6012134" cy="2687706"/>
            <a:chOff x="719772" y="3058569"/>
            <a:chExt cx="6012134" cy="2687706"/>
          </a:xfrm>
        </p:grpSpPr>
        <p:grpSp>
          <p:nvGrpSpPr>
            <p:cNvPr id="33" name="Agrupar 7">
              <a:extLst>
                <a:ext uri="{FF2B5EF4-FFF2-40B4-BE49-F238E27FC236}">
                  <a16:creationId xmlns:a16="http://schemas.microsoft.com/office/drawing/2014/main" id="{AF9B9549-92FD-18F1-B697-D4B434252D7E}"/>
                </a:ext>
              </a:extLst>
            </p:cNvPr>
            <p:cNvGrpSpPr/>
            <p:nvPr/>
          </p:nvGrpSpPr>
          <p:grpSpPr>
            <a:xfrm>
              <a:off x="1656844" y="3058569"/>
              <a:ext cx="4756230" cy="1269097"/>
              <a:chOff x="5443709" y="2865589"/>
              <a:chExt cx="3777005" cy="951823"/>
            </a:xfrm>
          </p:grpSpPr>
          <p:sp>
            <p:nvSpPr>
              <p:cNvPr id="35" name="Espaço Reservado para Texto 23">
                <a:extLst>
                  <a:ext uri="{FF2B5EF4-FFF2-40B4-BE49-F238E27FC236}">
                    <a16:creationId xmlns:a16="http://schemas.microsoft.com/office/drawing/2014/main" id="{9E6D4B63-52B5-00D8-801F-28DEA97506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43709" y="2865589"/>
                <a:ext cx="3211739" cy="500066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121920" tIns="60960" rIns="121920" bIns="60960" rtlCol="0" anchor="ctr">
                <a:noAutofit/>
              </a:bodyPr>
              <a:lstStyle>
                <a:defPPr>
                  <a:defRPr lang="pt-BR"/>
                </a:defPPr>
                <a:lvl1pPr marL="0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189" marR="0" lvl="0" indent="-457189" algn="l" defTabSz="1219170" rtl="0" eaLnBrk="1" fontAlgn="auto" latinLnBrk="0" hangingPunct="1">
                  <a:lnSpc>
                    <a:spcPct val="114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pt-B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</a:rPr>
                  <a:t>25,8 </a:t>
                </a:r>
                <a:r>
                  <a:rPr kumimoji="0" lang="pt-B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</a:rPr>
                  <a:t>mil unidades produtivas (+6,2%)</a:t>
                </a:r>
              </a:p>
            </p:txBody>
          </p:sp>
          <p:sp>
            <p:nvSpPr>
              <p:cNvPr id="36" name="Espaço Reservado para Texto 23">
                <a:extLst>
                  <a:ext uri="{FF2B5EF4-FFF2-40B4-BE49-F238E27FC236}">
                    <a16:creationId xmlns:a16="http://schemas.microsoft.com/office/drawing/2014/main" id="{5F0CB4A2-0373-AE1C-CE73-B51DF7C050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43709" y="3317346"/>
                <a:ext cx="3777005" cy="500066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121920" tIns="60960" rIns="121920" bIns="60960" rtlCol="0" anchor="ctr">
                <a:noAutofit/>
              </a:bodyPr>
              <a:lstStyle>
                <a:defPPr>
                  <a:defRPr lang="pt-BR"/>
                </a:defPPr>
                <a:lvl1pPr marL="0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189" marR="0" lvl="0" indent="-457189" algn="l" defTabSz="1219170" rtl="0" eaLnBrk="1" fontAlgn="auto" latinLnBrk="0" hangingPunct="1">
                  <a:lnSpc>
                    <a:spcPct val="114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lang="pt-BR" sz="1600" b="1" dirty="0">
                    <a:solidFill>
                      <a:srgbClr val="002060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1,3</a:t>
                </a:r>
                <a:r>
                  <a:rPr lang="pt-BR" sz="1400" dirty="0">
                    <a:solidFill>
                      <a:srgbClr val="002060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  <a:r>
                  <a:rPr kumimoji="0" lang="pt-B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</a:rPr>
                  <a:t>milhão de pessoas ocupadas (+0,8%)</a:t>
                </a:r>
                <a:endParaRPr lang="pt-BR" sz="1400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  <a:p>
                <a:pPr marL="457189" marR="0" lvl="0" indent="-457189" algn="l" defTabSz="1219170" rtl="0" eaLnBrk="1" fontAlgn="auto" latinLnBrk="0" hangingPunct="1">
                  <a:lnSpc>
                    <a:spcPct val="114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lang="pt-BR" sz="1400" b="1" dirty="0">
                    <a:solidFill>
                      <a:srgbClr val="002060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        </a:t>
                </a:r>
                <a:r>
                  <a:rPr lang="pt-BR" sz="1600" b="1" dirty="0">
                    <a:solidFill>
                      <a:srgbClr val="002060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757 </a:t>
                </a:r>
                <a:r>
                  <a:rPr lang="pt-BR" sz="1400" dirty="0">
                    <a:solidFill>
                      <a:srgbClr val="002060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mil empregos diretos (+0,8%)</a:t>
                </a:r>
                <a:endParaRPr lang="pt-BR" sz="16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  <a:p>
                <a:pPr marL="457189" marR="0" lvl="0" indent="-457189" algn="l" defTabSz="1219170" rtl="0" eaLnBrk="1" fontAlgn="auto" latinLnBrk="0" hangingPunct="1">
                  <a:lnSpc>
                    <a:spcPct val="114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pt-B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</a:rPr>
                  <a:t>        9,7%</a:t>
                </a:r>
                <a:r>
                  <a:rPr kumimoji="0" lang="pt-B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</a:rPr>
                  <a:t> dos empregos da indústria de transformação</a:t>
                </a:r>
              </a:p>
            </p:txBody>
          </p:sp>
        </p:grpSp>
        <p:grpSp>
          <p:nvGrpSpPr>
            <p:cNvPr id="38" name="Agrupar 11">
              <a:extLst>
                <a:ext uri="{FF2B5EF4-FFF2-40B4-BE49-F238E27FC236}">
                  <a16:creationId xmlns:a16="http://schemas.microsoft.com/office/drawing/2014/main" id="{00DCDECF-C46E-DE88-1735-068DE1C252C6}"/>
                </a:ext>
              </a:extLst>
            </p:cNvPr>
            <p:cNvGrpSpPr/>
            <p:nvPr/>
          </p:nvGrpSpPr>
          <p:grpSpPr>
            <a:xfrm>
              <a:off x="1638506" y="4569208"/>
              <a:ext cx="5093400" cy="1177067"/>
              <a:chOff x="5569479" y="3946585"/>
              <a:chExt cx="3672161" cy="882801"/>
            </a:xfrm>
          </p:grpSpPr>
          <p:sp>
            <p:nvSpPr>
              <p:cNvPr id="40" name="Espaço Reservado para Texto 23">
                <a:extLst>
                  <a:ext uri="{FF2B5EF4-FFF2-40B4-BE49-F238E27FC236}">
                    <a16:creationId xmlns:a16="http://schemas.microsoft.com/office/drawing/2014/main" id="{A7A9A0B4-F6A0-EDE2-CE3F-F098002FDF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69479" y="3946585"/>
                <a:ext cx="3672161" cy="878089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121920" tIns="60960" rIns="121920" bIns="60960" rtlCol="0" anchor="ctr">
                <a:noAutofit/>
              </a:bodyPr>
              <a:lstStyle>
                <a:defPPr>
                  <a:defRPr lang="pt-BR"/>
                </a:defPPr>
                <a:lvl1pPr marL="0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189" indent="-457189">
                  <a:lnSpc>
                    <a:spcPct val="114000"/>
                  </a:lnSpc>
                  <a:spcBef>
                    <a:spcPct val="20000"/>
                  </a:spcBef>
                  <a:defRPr/>
                </a:pPr>
                <a:r>
                  <a:rPr lang="pt-BR" sz="1600" b="1" dirty="0">
                    <a:solidFill>
                      <a:srgbClr val="002060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2,0</a:t>
                </a:r>
                <a:r>
                  <a:rPr kumimoji="0" lang="pt-B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</a:rPr>
                  <a:t> milhões de toneladas de têxteis produzidas (-4,3%)</a:t>
                </a:r>
              </a:p>
              <a:p>
                <a:pPr marL="457189" marR="0" lvl="0" indent="-457189" algn="l" defTabSz="1219170" rtl="0" eaLnBrk="1" fontAlgn="auto" latinLnBrk="0" hangingPunct="1">
                  <a:lnSpc>
                    <a:spcPct val="114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lang="pt-BR" sz="1600" b="1" dirty="0">
                    <a:solidFill>
                      <a:srgbClr val="002060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8,0</a:t>
                </a:r>
                <a:r>
                  <a:rPr kumimoji="0" lang="pt-B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</a:rPr>
                  <a:t> bilh</a:t>
                </a:r>
                <a:r>
                  <a:rPr lang="pt-BR" sz="1400" dirty="0" err="1">
                    <a:solidFill>
                      <a:srgbClr val="002060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ões</a:t>
                </a:r>
                <a:r>
                  <a:rPr kumimoji="0" lang="pt-B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</a:rPr>
                  <a:t> de peças </a:t>
                </a:r>
                <a:r>
                  <a:rPr lang="pt-BR" sz="1400" dirty="0">
                    <a:solidFill>
                      <a:srgbClr val="002060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confeccionadas</a:t>
                </a:r>
                <a:r>
                  <a:rPr kumimoji="0" lang="pt-B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</a:rPr>
                  <a:t> (-</a:t>
                </a:r>
                <a:r>
                  <a:rPr lang="pt-BR" sz="1400" dirty="0">
                    <a:solidFill>
                      <a:srgbClr val="002060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0,6</a:t>
                </a:r>
                <a:r>
                  <a:rPr kumimoji="0" lang="pt-B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</a:rPr>
                  <a:t>%)</a:t>
                </a:r>
              </a:p>
              <a:p>
                <a:pPr marL="457189" marR="0" lvl="0" indent="-457189" algn="l" defTabSz="1219170" rtl="0" eaLnBrk="1" fontAlgn="auto" latinLnBrk="0" hangingPunct="1">
                  <a:lnSpc>
                    <a:spcPct val="114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pt-B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</a:rPr>
                  <a:t>4,3</a:t>
                </a:r>
                <a:r>
                  <a:rPr kumimoji="0" lang="pt-B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</a:rPr>
                  <a:t> bilhões de reais em investimentos (-7,4%)</a:t>
                </a:r>
              </a:p>
            </p:txBody>
          </p:sp>
          <p:sp>
            <p:nvSpPr>
              <p:cNvPr id="41" name="Espaço Reservado para Texto 23">
                <a:extLst>
                  <a:ext uri="{FF2B5EF4-FFF2-40B4-BE49-F238E27FC236}">
                    <a16:creationId xmlns:a16="http://schemas.microsoft.com/office/drawing/2014/main" id="{F182BA98-C146-372D-CDF0-877F5C209EF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69583" y="4329320"/>
                <a:ext cx="3600399" cy="500066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121920" tIns="60960" rIns="121920" bIns="60960" rtlCol="0" anchor="ctr">
                <a:noAutofit/>
              </a:bodyPr>
              <a:lstStyle>
                <a:defPPr>
                  <a:defRPr lang="pt-BR"/>
                </a:defPPr>
                <a:lvl1pPr marL="0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189" marR="0" lvl="0" indent="-457189" algn="l" defTabSz="1219170" rtl="0" eaLnBrk="1" fontAlgn="auto" latinLnBrk="0" hangingPunct="1">
                  <a:lnSpc>
                    <a:spcPct val="114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pt-BR" sz="16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highlight>
                    <a:srgbClr val="FFFF00"/>
                  </a:highlight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endParaRPr>
              </a:p>
            </p:txBody>
          </p:sp>
        </p:grpSp>
        <p:pic>
          <p:nvPicPr>
            <p:cNvPr id="9" name="Gráfico 8" descr="Fábrica com preenchimento sólido">
              <a:extLst>
                <a:ext uri="{FF2B5EF4-FFF2-40B4-BE49-F238E27FC236}">
                  <a16:creationId xmlns:a16="http://schemas.microsoft.com/office/drawing/2014/main" id="{2915D467-B91E-2039-983A-17D3A6787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19772" y="3232866"/>
              <a:ext cx="914400" cy="914400"/>
            </a:xfrm>
            <a:prstGeom prst="rect">
              <a:avLst/>
            </a:prstGeom>
          </p:spPr>
        </p:pic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177B4320-7902-7789-29FC-9F6C3650B3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25778" y="4740779"/>
              <a:ext cx="845812" cy="845812"/>
            </a:xfrm>
            <a:prstGeom prst="rect">
              <a:avLst/>
            </a:prstGeom>
            <a:solidFill>
              <a:srgbClr val="FF5050"/>
            </a:solidFill>
          </p:spPr>
        </p:pic>
      </p:grpSp>
    </p:spTree>
    <p:extLst>
      <p:ext uri="{BB962C8B-B14F-4D97-AF65-F5344CB8AC3E}">
        <p14:creationId xmlns:p14="http://schemas.microsoft.com/office/powerpoint/2010/main" val="2117116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3109c11-41b1-4426-a58d-e3fa363a8779" xsi:nil="true"/>
    <lcf76f155ced4ddcb4097134ff3c332f xmlns="9523c442-bd74-48a2-919e-965c7cdddaf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A774D94CC1CC2489249D6775844C09C" ma:contentTypeVersion="18" ma:contentTypeDescription="Crie um novo documento." ma:contentTypeScope="" ma:versionID="469146998691f964a48a5817efd8db50">
  <xsd:schema xmlns:xsd="http://www.w3.org/2001/XMLSchema" xmlns:xs="http://www.w3.org/2001/XMLSchema" xmlns:p="http://schemas.microsoft.com/office/2006/metadata/properties" xmlns:ns2="9523c442-bd74-48a2-919e-965c7cdddaf2" xmlns:ns3="23109c11-41b1-4426-a58d-e3fa363a8779" targetNamespace="http://schemas.microsoft.com/office/2006/metadata/properties" ma:root="true" ma:fieldsID="1633b53742613f72974a568777ceb0f8" ns2:_="" ns3:_="">
    <xsd:import namespace="9523c442-bd74-48a2-919e-965c7cdddaf2"/>
    <xsd:import namespace="23109c11-41b1-4426-a58d-e3fa363a877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23c442-bd74-48a2-919e-965c7cddda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Marcações de imagem" ma:readOnly="false" ma:fieldId="{5cf76f15-5ced-4ddc-b409-7134ff3c332f}" ma:taxonomyMulti="true" ma:sspId="bd76d083-d4fa-4e05-bb0c-bb7d3d113f4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109c11-41b1-4426-a58d-e3fa363a877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9de5b39-5f63-4ef4-8f71-2aede5f168c7}" ma:internalName="TaxCatchAll" ma:showField="CatchAllData" ma:web="23109c11-41b1-4426-a58d-e3fa363a877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25616D-DF88-4D41-8BBD-0FE364EC5EB3}">
  <ds:schemaRefs>
    <ds:schemaRef ds:uri="23109c11-41b1-4426-a58d-e3fa363a8779"/>
    <ds:schemaRef ds:uri="9523c442-bd74-48a2-919e-965c7cdddaf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82089D5-F532-461A-A661-06541D0DAB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BB870C-5786-4B7C-BBE8-155B64B3B2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23c442-bd74-48a2-919e-965c7cdddaf2"/>
    <ds:schemaRef ds:uri="23109c11-41b1-4426-a58d-e3fa363a87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8109</TotalTime>
  <Words>1878</Words>
  <Application>Microsoft Office PowerPoint</Application>
  <PresentationFormat>Widescreen</PresentationFormat>
  <Paragraphs>272</Paragraphs>
  <Slides>26</Slides>
  <Notes>18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8" baseType="lpstr">
      <vt:lpstr>Yu Gothic UI Light</vt:lpstr>
      <vt:lpstr>Yu Gothic UI Semibold</vt:lpstr>
      <vt:lpstr>Aptos</vt:lpstr>
      <vt:lpstr>Arial</vt:lpstr>
      <vt:lpstr>Calibri</vt:lpstr>
      <vt:lpstr>Calibri Light</vt:lpstr>
      <vt:lpstr>Century Gothic</vt:lpstr>
      <vt:lpstr>Raleway</vt:lpstr>
      <vt:lpstr>Raleway ExtraBold</vt:lpstr>
      <vt:lpstr>Raleway Medium</vt:lpstr>
      <vt:lpstr>Roboto</vt:lpstr>
      <vt:lpstr>2_Tema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Helen</dc:creator>
  <cp:lastModifiedBy>Marcelo Prado - IEMI</cp:lastModifiedBy>
  <cp:revision>16</cp:revision>
  <cp:lastPrinted>2022-10-04T11:06:02Z</cp:lastPrinted>
  <dcterms:created xsi:type="dcterms:W3CDTF">2018-04-24T18:14:02Z</dcterms:created>
  <dcterms:modified xsi:type="dcterms:W3CDTF">2024-10-30T10:52:23Z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0x0101007A774D94CC1CC2489249D6775844C09C</vt:lpwstr>
  </property>
  <property fmtid="{D5CDD505-2E9C-101B-9397-08002B2CF9AE}" pid="3" name="MediaServiceImageTags">
    <vt:lpwstr/>
  </property>
</Properties>
</file>